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jp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4"/>
  </p:sldMasterIdLst>
  <p:notesMasterIdLst>
    <p:notesMasterId r:id="rId28"/>
  </p:notesMasterIdLst>
  <p:sldIdLst>
    <p:sldId id="256" r:id="rId5"/>
    <p:sldId id="257" r:id="rId6"/>
    <p:sldId id="263" r:id="rId7"/>
    <p:sldId id="261" r:id="rId8"/>
    <p:sldId id="268" r:id="rId9"/>
    <p:sldId id="309" r:id="rId10"/>
    <p:sldId id="269" r:id="rId11"/>
    <p:sldId id="277" r:id="rId12"/>
    <p:sldId id="273" r:id="rId13"/>
    <p:sldId id="312" r:id="rId14"/>
    <p:sldId id="311" r:id="rId15"/>
    <p:sldId id="314" r:id="rId16"/>
    <p:sldId id="315" r:id="rId17"/>
    <p:sldId id="286" r:id="rId18"/>
    <p:sldId id="321" r:id="rId19"/>
    <p:sldId id="316" r:id="rId20"/>
    <p:sldId id="318" r:id="rId21"/>
    <p:sldId id="319" r:id="rId22"/>
    <p:sldId id="317" r:id="rId23"/>
    <p:sldId id="320" r:id="rId24"/>
    <p:sldId id="322" r:id="rId25"/>
    <p:sldId id="275" r:id="rId26"/>
    <p:sldId id="323" r:id="rId27"/>
  </p:sldIdLst>
  <p:sldSz cx="9144000" cy="5143500" type="screen16x9"/>
  <p:notesSz cx="6858000" cy="9144000"/>
  <p:embeddedFontLst>
    <p:embeddedFont>
      <p:font typeface="Courier Prime" panose="020B0604020202020204" charset="0"/>
      <p:regular r:id="rId29"/>
      <p:bold r:id="rId30"/>
      <p:italic r:id="rId31"/>
      <p:boldItalic r:id="rId32"/>
    </p:embeddedFont>
    <p:embeddedFont>
      <p:font typeface="Montserrat Medium" panose="00000600000000000000" pitchFamily="2" charset="0"/>
      <p:regular r:id="rId33"/>
      <p:bold r:id="rId34"/>
      <p:italic r:id="rId35"/>
      <p:boldItalic r:id="rId36"/>
    </p:embeddedFont>
    <p:embeddedFont>
      <p:font typeface="Montserrat SemiBold" panose="000007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E29C21-B9D2-49E9-A9E4-319614CF58DD}" v="53" dt="2022-03-16T01:14:33.048"/>
  </p1510:revLst>
</p1510:revInfo>
</file>

<file path=ppt/tableStyles.xml><?xml version="1.0" encoding="utf-8"?>
<a:tblStyleLst xmlns:a="http://schemas.openxmlformats.org/drawingml/2006/main" def="{B7811CFA-0ACA-4AFC-9F47-B38D9B3DA2CD}">
  <a:tblStyle styleId="{B7811CFA-0ACA-4AFC-9F47-B38D9B3DA2C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449" autoAdjust="0"/>
  </p:normalViewPr>
  <p:slideViewPr>
    <p:cSldViewPr snapToGrid="0">
      <p:cViewPr varScale="1">
        <p:scale>
          <a:sx n="132" d="100"/>
          <a:sy n="132" d="100"/>
        </p:scale>
        <p:origin x="132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1.fntdata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mad, Raj" userId="52daee5b-3129-4e37-9387-6f2bd5a7ca5e" providerId="ADAL" clId="{88E29C21-B9D2-49E9-A9E4-319614CF58DD}"/>
    <pc:docChg chg="modSld">
      <pc:chgData name="Mohammad, Raj" userId="52daee5b-3129-4e37-9387-6f2bd5a7ca5e" providerId="ADAL" clId="{88E29C21-B9D2-49E9-A9E4-319614CF58DD}" dt="2022-03-16T01:14:33.048" v="50" actId="122"/>
      <pc:docMkLst>
        <pc:docMk/>
      </pc:docMkLst>
      <pc:sldChg chg="modSp">
        <pc:chgData name="Mohammad, Raj" userId="52daee5b-3129-4e37-9387-6f2bd5a7ca5e" providerId="ADAL" clId="{88E29C21-B9D2-49E9-A9E4-319614CF58DD}" dt="2022-03-16T01:14:33.048" v="50" actId="122"/>
        <pc:sldMkLst>
          <pc:docMk/>
          <pc:sldMk cId="0" sldId="273"/>
        </pc:sldMkLst>
        <pc:spChg chg="mod">
          <ac:chgData name="Mohammad, Raj" userId="52daee5b-3129-4e37-9387-6f2bd5a7ca5e" providerId="ADAL" clId="{88E29C21-B9D2-49E9-A9E4-319614CF58DD}" dt="2022-03-16T01:14:33.048" v="50" actId="122"/>
          <ac:spMkLst>
            <pc:docMk/>
            <pc:sldMk cId="0" sldId="273"/>
            <ac:spMk id="601" creationId="{00000000-0000-0000-0000-000000000000}"/>
          </ac:spMkLst>
        </pc:spChg>
      </pc:sldChg>
      <pc:sldChg chg="modSp">
        <pc:chgData name="Mohammad, Raj" userId="52daee5b-3129-4e37-9387-6f2bd5a7ca5e" providerId="ADAL" clId="{88E29C21-B9D2-49E9-A9E4-319614CF58DD}" dt="2022-03-16T00:56:21.140" v="24" actId="20577"/>
        <pc:sldMkLst>
          <pc:docMk/>
          <pc:sldMk cId="220383489" sldId="322"/>
        </pc:sldMkLst>
        <pc:spChg chg="mod">
          <ac:chgData name="Mohammad, Raj" userId="52daee5b-3129-4e37-9387-6f2bd5a7ca5e" providerId="ADAL" clId="{88E29C21-B9D2-49E9-A9E4-319614CF58DD}" dt="2022-03-16T00:56:21.140" v="24" actId="20577"/>
          <ac:spMkLst>
            <pc:docMk/>
            <pc:sldMk cId="220383489" sldId="322"/>
            <ac:spMk id="6" creationId="{9CAD3B2B-A88A-4794-BA53-7F9B50D894A0}"/>
          </ac:spMkLst>
        </pc:spChg>
        <pc:spChg chg="mod">
          <ac:chgData name="Mohammad, Raj" userId="52daee5b-3129-4e37-9387-6f2bd5a7ca5e" providerId="ADAL" clId="{88E29C21-B9D2-49E9-A9E4-319614CF58DD}" dt="2022-03-16T00:51:05.920" v="3" actId="20577"/>
          <ac:spMkLst>
            <pc:docMk/>
            <pc:sldMk cId="220383489" sldId="322"/>
            <ac:spMk id="15" creationId="{AD9E734A-27E6-448F-A4F6-3E453432C65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6cc76e922a75e16b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6cc76e922a75e16b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899d3c12f5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899d3c12f5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899d3c12f5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899d3c12f5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8841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889eefa4c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889eefa4c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889eefa4ca_0_20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889eefa4ca_0_20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889eefa4ca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889eefa4ca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899d3c12f5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899d3c12f5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0423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889eefa4ca_0_210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889eefa4ca_0_210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483197c4018804dd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483197c4018804dd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6cc76e922a75e16b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6cc76e922a75e16b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6000894" y="2883029"/>
            <a:ext cx="2664333" cy="2049303"/>
            <a:chOff x="6000894" y="2883029"/>
            <a:chExt cx="2664333" cy="2049303"/>
          </a:xfrm>
        </p:grpSpPr>
        <p:sp>
          <p:nvSpPr>
            <p:cNvPr id="10" name="Google Shape;10;p2"/>
            <p:cNvSpPr/>
            <p:nvPr/>
          </p:nvSpPr>
          <p:spPr>
            <a:xfrm>
              <a:off x="6000894" y="2883029"/>
              <a:ext cx="2412900" cy="18324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&lt;&lt;</a:t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8294727" y="4589432"/>
              <a:ext cx="370500" cy="342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;p2"/>
          <p:cNvSpPr/>
          <p:nvPr/>
        </p:nvSpPr>
        <p:spPr>
          <a:xfrm>
            <a:off x="938700" y="635400"/>
            <a:ext cx="7266600" cy="3872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7179523" y="3474524"/>
            <a:ext cx="1025780" cy="1033573"/>
            <a:chOff x="7179523" y="3474524"/>
            <a:chExt cx="1025780" cy="1033573"/>
          </a:xfrm>
        </p:grpSpPr>
        <p:grpSp>
          <p:nvGrpSpPr>
            <p:cNvPr id="14" name="Google Shape;14;p2"/>
            <p:cNvGrpSpPr/>
            <p:nvPr/>
          </p:nvGrpSpPr>
          <p:grpSpPr>
            <a:xfrm>
              <a:off x="7501365" y="3754028"/>
              <a:ext cx="703938" cy="754070"/>
              <a:chOff x="7866900" y="3775225"/>
              <a:chExt cx="1277100" cy="1368300"/>
            </a:xfrm>
          </p:grpSpPr>
          <p:cxnSp>
            <p:nvCxnSpPr>
              <p:cNvPr id="15" name="Google Shape;15;p2"/>
              <p:cNvCxnSpPr/>
              <p:nvPr/>
            </p:nvCxnSpPr>
            <p:spPr>
              <a:xfrm>
                <a:off x="7866900" y="3775225"/>
                <a:ext cx="0" cy="1368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 rot="10800000">
                <a:off x="7866900" y="3775225"/>
                <a:ext cx="127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7" name="Google Shape;17;p2"/>
            <p:cNvSpPr/>
            <p:nvPr/>
          </p:nvSpPr>
          <p:spPr>
            <a:xfrm rot="10800000">
              <a:off x="7372141" y="3635919"/>
              <a:ext cx="258600" cy="239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179523" y="3474524"/>
              <a:ext cx="133800" cy="123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789079" y="491347"/>
            <a:ext cx="941624" cy="889726"/>
            <a:chOff x="789079" y="491347"/>
            <a:chExt cx="941624" cy="889726"/>
          </a:xfrm>
        </p:grpSpPr>
        <p:grpSp>
          <p:nvGrpSpPr>
            <p:cNvPr id="20" name="Google Shape;20;p2"/>
            <p:cNvGrpSpPr/>
            <p:nvPr/>
          </p:nvGrpSpPr>
          <p:grpSpPr>
            <a:xfrm rot="10800000">
              <a:off x="938708" y="635399"/>
              <a:ext cx="470484" cy="466317"/>
              <a:chOff x="7866900" y="3775225"/>
              <a:chExt cx="1277100" cy="1368300"/>
            </a:xfrm>
          </p:grpSpPr>
          <p:cxnSp>
            <p:nvCxnSpPr>
              <p:cNvPr id="21" name="Google Shape;21;p2"/>
              <p:cNvCxnSpPr/>
              <p:nvPr/>
            </p:nvCxnSpPr>
            <p:spPr>
              <a:xfrm>
                <a:off x="7866900" y="3775225"/>
                <a:ext cx="0" cy="1368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 rot="10800000">
                <a:off x="7866900" y="3775225"/>
                <a:ext cx="127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3" name="Google Shape;23;p2"/>
            <p:cNvSpPr/>
            <p:nvPr/>
          </p:nvSpPr>
          <p:spPr>
            <a:xfrm>
              <a:off x="1279485" y="980578"/>
              <a:ext cx="258600" cy="239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10800000">
              <a:off x="1596903" y="1257173"/>
              <a:ext cx="133800" cy="1239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89079" y="491347"/>
              <a:ext cx="303900" cy="281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2"/>
          <p:cNvSpPr/>
          <p:nvPr/>
        </p:nvSpPr>
        <p:spPr>
          <a:xfrm rot="10800000">
            <a:off x="8006292" y="446803"/>
            <a:ext cx="400500" cy="37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659900" y="4256098"/>
            <a:ext cx="555300" cy="509100"/>
          </a:xfrm>
          <a:prstGeom prst="rect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 txBox="1">
            <a:spLocks noGrp="1"/>
          </p:cNvSpPr>
          <p:nvPr>
            <p:ph type="title"/>
          </p:nvPr>
        </p:nvSpPr>
        <p:spPr>
          <a:xfrm>
            <a:off x="1103250" y="1632125"/>
            <a:ext cx="6937500" cy="14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8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8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8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8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8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8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8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8800"/>
            </a:lvl9pPr>
          </a:lstStyle>
          <a:p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subTitle" idx="1"/>
          </p:nvPr>
        </p:nvSpPr>
        <p:spPr>
          <a:xfrm>
            <a:off x="1375350" y="2958825"/>
            <a:ext cx="6393300" cy="4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 big numbers">
  <p:cSld name="CUSTOM_8">
    <p:bg>
      <p:bgPr>
        <a:solidFill>
          <a:schemeClr val="accent6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3"/>
          <p:cNvGrpSpPr/>
          <p:nvPr/>
        </p:nvGrpSpPr>
        <p:grpSpPr>
          <a:xfrm>
            <a:off x="384512" y="565461"/>
            <a:ext cx="1731893" cy="1404475"/>
            <a:chOff x="5108278" y="168250"/>
            <a:chExt cx="1731893" cy="1404475"/>
          </a:xfrm>
        </p:grpSpPr>
        <p:sp>
          <p:nvSpPr>
            <p:cNvPr id="241" name="Google Shape;241;p23"/>
            <p:cNvSpPr/>
            <p:nvPr/>
          </p:nvSpPr>
          <p:spPr>
            <a:xfrm rot="10800000">
              <a:off x="5284671" y="346025"/>
              <a:ext cx="1555500" cy="12267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 rot="10800000">
              <a:off x="5108278" y="168250"/>
              <a:ext cx="254700" cy="254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" name="Google Shape;243;p23"/>
          <p:cNvSpPr/>
          <p:nvPr/>
        </p:nvSpPr>
        <p:spPr>
          <a:xfrm>
            <a:off x="671550" y="848550"/>
            <a:ext cx="7800900" cy="34464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3"/>
          <p:cNvSpPr txBox="1">
            <a:spLocks noGrp="1"/>
          </p:cNvSpPr>
          <p:nvPr>
            <p:ph type="title" hasCustomPrompt="1"/>
          </p:nvPr>
        </p:nvSpPr>
        <p:spPr>
          <a:xfrm>
            <a:off x="1536650" y="985343"/>
            <a:ext cx="6070800" cy="76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5" name="Google Shape;245;p23"/>
          <p:cNvSpPr txBox="1">
            <a:spLocks noGrp="1"/>
          </p:cNvSpPr>
          <p:nvPr>
            <p:ph type="subTitle" idx="1"/>
          </p:nvPr>
        </p:nvSpPr>
        <p:spPr>
          <a:xfrm>
            <a:off x="1549275" y="1596247"/>
            <a:ext cx="6070800" cy="7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sp>
        <p:nvSpPr>
          <p:cNvPr id="246" name="Google Shape;246;p23"/>
          <p:cNvSpPr txBox="1">
            <a:spLocks noGrp="1"/>
          </p:cNvSpPr>
          <p:nvPr>
            <p:ph type="title" idx="2" hasCustomPrompt="1"/>
          </p:nvPr>
        </p:nvSpPr>
        <p:spPr>
          <a:xfrm>
            <a:off x="1536650" y="1975943"/>
            <a:ext cx="6070800" cy="76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7" name="Google Shape;247;p23"/>
          <p:cNvSpPr txBox="1">
            <a:spLocks noGrp="1"/>
          </p:cNvSpPr>
          <p:nvPr>
            <p:ph type="subTitle" idx="3"/>
          </p:nvPr>
        </p:nvSpPr>
        <p:spPr>
          <a:xfrm>
            <a:off x="1549275" y="2586056"/>
            <a:ext cx="6070800" cy="7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sp>
        <p:nvSpPr>
          <p:cNvPr id="248" name="Google Shape;248;p23"/>
          <p:cNvSpPr txBox="1">
            <a:spLocks noGrp="1"/>
          </p:cNvSpPr>
          <p:nvPr>
            <p:ph type="title" idx="4" hasCustomPrompt="1"/>
          </p:nvPr>
        </p:nvSpPr>
        <p:spPr>
          <a:xfrm>
            <a:off x="1536650" y="2966543"/>
            <a:ext cx="6070800" cy="76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9" name="Google Shape;249;p23"/>
          <p:cNvSpPr txBox="1">
            <a:spLocks noGrp="1"/>
          </p:cNvSpPr>
          <p:nvPr>
            <p:ph type="subTitle" idx="5"/>
          </p:nvPr>
        </p:nvSpPr>
        <p:spPr>
          <a:xfrm>
            <a:off x="1549275" y="3579028"/>
            <a:ext cx="6070800" cy="7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grpSp>
        <p:nvGrpSpPr>
          <p:cNvPr id="250" name="Google Shape;250;p23"/>
          <p:cNvGrpSpPr/>
          <p:nvPr/>
        </p:nvGrpSpPr>
        <p:grpSpPr>
          <a:xfrm rot="5400000">
            <a:off x="8001613" y="3838028"/>
            <a:ext cx="794999" cy="786876"/>
            <a:chOff x="7856295" y="4343359"/>
            <a:chExt cx="1034886" cy="1024311"/>
          </a:xfrm>
        </p:grpSpPr>
        <p:sp>
          <p:nvSpPr>
            <p:cNvPr id="251" name="Google Shape;251;p23"/>
            <p:cNvSpPr/>
            <p:nvPr/>
          </p:nvSpPr>
          <p:spPr>
            <a:xfrm>
              <a:off x="7856295" y="4574470"/>
              <a:ext cx="793200" cy="793200"/>
            </a:xfrm>
            <a:prstGeom prst="rect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 rot="-5400000">
              <a:off x="8507971" y="4476251"/>
              <a:ext cx="262500" cy="243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8793381" y="4343359"/>
              <a:ext cx="97800" cy="90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column left">
  <p:cSld name="CUSTOM_10">
    <p:bg>
      <p:bgPr>
        <a:solidFill>
          <a:schemeClr val="accent6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"/>
          <p:cNvSpPr txBox="1">
            <a:spLocks noGrp="1"/>
          </p:cNvSpPr>
          <p:nvPr>
            <p:ph type="title"/>
          </p:nvPr>
        </p:nvSpPr>
        <p:spPr>
          <a:xfrm>
            <a:off x="646236" y="2003400"/>
            <a:ext cx="2950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56" name="Google Shape;256;p24"/>
          <p:cNvSpPr txBox="1">
            <a:spLocks noGrp="1"/>
          </p:cNvSpPr>
          <p:nvPr>
            <p:ph type="subTitle" idx="1"/>
          </p:nvPr>
        </p:nvSpPr>
        <p:spPr>
          <a:xfrm>
            <a:off x="646236" y="2682900"/>
            <a:ext cx="2722500" cy="20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4"/>
          <p:cNvGrpSpPr/>
          <p:nvPr/>
        </p:nvGrpSpPr>
        <p:grpSpPr>
          <a:xfrm>
            <a:off x="-11" y="4536339"/>
            <a:ext cx="616515" cy="607177"/>
            <a:chOff x="-11" y="4536339"/>
            <a:chExt cx="616515" cy="607177"/>
          </a:xfrm>
        </p:grpSpPr>
        <p:grpSp>
          <p:nvGrpSpPr>
            <p:cNvPr id="258" name="Google Shape;258;p24"/>
            <p:cNvGrpSpPr/>
            <p:nvPr/>
          </p:nvGrpSpPr>
          <p:grpSpPr>
            <a:xfrm>
              <a:off x="-11" y="4815663"/>
              <a:ext cx="322499" cy="327853"/>
              <a:chOff x="4711125" y="3429327"/>
              <a:chExt cx="379500" cy="385800"/>
            </a:xfrm>
          </p:grpSpPr>
          <p:cxnSp>
            <p:nvCxnSpPr>
              <p:cNvPr id="259" name="Google Shape;259;p24"/>
              <p:cNvCxnSpPr/>
              <p:nvPr/>
            </p:nvCxnSpPr>
            <p:spPr>
              <a:xfrm>
                <a:off x="4711125" y="3433750"/>
                <a:ext cx="379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0" name="Google Shape;260;p24"/>
              <p:cNvCxnSpPr/>
              <p:nvPr/>
            </p:nvCxnSpPr>
            <p:spPr>
              <a:xfrm>
                <a:off x="5090625" y="3429327"/>
                <a:ext cx="0" cy="38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1" name="Google Shape;261;p24"/>
            <p:cNvGrpSpPr/>
            <p:nvPr/>
          </p:nvGrpSpPr>
          <p:grpSpPr>
            <a:xfrm>
              <a:off x="179860" y="4536339"/>
              <a:ext cx="436644" cy="450951"/>
              <a:chOff x="8517710" y="4278047"/>
              <a:chExt cx="436644" cy="450951"/>
            </a:xfrm>
          </p:grpSpPr>
          <p:sp>
            <p:nvSpPr>
              <p:cNvPr id="262" name="Google Shape;262;p24"/>
              <p:cNvSpPr/>
              <p:nvPr/>
            </p:nvSpPr>
            <p:spPr>
              <a:xfrm rot="-5400000">
                <a:off x="8506310" y="4433498"/>
                <a:ext cx="306900" cy="2841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4"/>
              <p:cNvSpPr/>
              <p:nvPr/>
            </p:nvSpPr>
            <p:spPr>
              <a:xfrm>
                <a:off x="8840054" y="4278047"/>
                <a:ext cx="114300" cy="105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4" name="Google Shape;264;p24"/>
          <p:cNvGrpSpPr/>
          <p:nvPr/>
        </p:nvGrpSpPr>
        <p:grpSpPr>
          <a:xfrm rot="10800000" flipH="1">
            <a:off x="8527814" y="220208"/>
            <a:ext cx="416398" cy="416399"/>
            <a:chOff x="260568" y="4482053"/>
            <a:chExt cx="416398" cy="416399"/>
          </a:xfrm>
        </p:grpSpPr>
        <p:sp>
          <p:nvSpPr>
            <p:cNvPr id="265" name="Google Shape;265;p24"/>
            <p:cNvSpPr/>
            <p:nvPr/>
          </p:nvSpPr>
          <p:spPr>
            <a:xfrm flipH="1">
              <a:off x="365567" y="4587052"/>
              <a:ext cx="311400" cy="311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4"/>
            <p:cNvSpPr/>
            <p:nvPr/>
          </p:nvSpPr>
          <p:spPr>
            <a:xfrm flipH="1">
              <a:off x="260568" y="4482053"/>
              <a:ext cx="181200" cy="18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6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 txBox="1">
            <a:spLocks noGrp="1"/>
          </p:cNvSpPr>
          <p:nvPr>
            <p:ph type="title"/>
          </p:nvPr>
        </p:nvSpPr>
        <p:spPr>
          <a:xfrm>
            <a:off x="729050" y="59629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40" name="Google Shape;40;p4"/>
          <p:cNvGrpSpPr/>
          <p:nvPr/>
        </p:nvGrpSpPr>
        <p:grpSpPr>
          <a:xfrm>
            <a:off x="8029375" y="0"/>
            <a:ext cx="1114625" cy="1113050"/>
            <a:chOff x="8029375" y="0"/>
            <a:chExt cx="1114625" cy="1113050"/>
          </a:xfrm>
        </p:grpSpPr>
        <p:sp>
          <p:nvSpPr>
            <p:cNvPr id="41" name="Google Shape;41;p4"/>
            <p:cNvSpPr/>
            <p:nvPr/>
          </p:nvSpPr>
          <p:spPr>
            <a:xfrm flipH="1">
              <a:off x="8156823" y="273827"/>
              <a:ext cx="901500" cy="710700"/>
            </a:xfrm>
            <a:prstGeom prst="rect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 flipH="1">
              <a:off x="8289600" y="0"/>
              <a:ext cx="854400" cy="847500"/>
            </a:xfrm>
            <a:prstGeom prst="rect">
              <a:avLst/>
            </a:prstGeom>
            <a:solidFill>
              <a:srgbClr val="CC64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 flipH="1">
              <a:off x="8029375" y="915350"/>
              <a:ext cx="197700" cy="197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4;p4"/>
          <p:cNvSpPr txBox="1">
            <a:spLocks noGrp="1"/>
          </p:cNvSpPr>
          <p:nvPr>
            <p:ph type="body" idx="1"/>
          </p:nvPr>
        </p:nvSpPr>
        <p:spPr>
          <a:xfrm>
            <a:off x="729050" y="1438551"/>
            <a:ext cx="6509400" cy="32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urier Prime"/>
              <a:buChar char="●"/>
              <a:defRPr sz="14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grpSp>
        <p:nvGrpSpPr>
          <p:cNvPr id="45" name="Google Shape;45;p4"/>
          <p:cNvGrpSpPr/>
          <p:nvPr/>
        </p:nvGrpSpPr>
        <p:grpSpPr>
          <a:xfrm>
            <a:off x="7861376" y="3788720"/>
            <a:ext cx="1285889" cy="1371228"/>
            <a:chOff x="7861376" y="3788720"/>
            <a:chExt cx="1285889" cy="1371228"/>
          </a:xfrm>
        </p:grpSpPr>
        <p:grpSp>
          <p:nvGrpSpPr>
            <p:cNvPr id="46" name="Google Shape;46;p4"/>
            <p:cNvGrpSpPr/>
            <p:nvPr/>
          </p:nvGrpSpPr>
          <p:grpSpPr>
            <a:xfrm>
              <a:off x="8096595" y="3915279"/>
              <a:ext cx="1050670" cy="1244669"/>
              <a:chOff x="7704427" y="3682191"/>
              <a:chExt cx="1277100" cy="1307700"/>
            </a:xfrm>
          </p:grpSpPr>
          <p:cxnSp>
            <p:nvCxnSpPr>
              <p:cNvPr id="47" name="Google Shape;47;p4"/>
              <p:cNvCxnSpPr/>
              <p:nvPr/>
            </p:nvCxnSpPr>
            <p:spPr>
              <a:xfrm>
                <a:off x="7704716" y="3682191"/>
                <a:ext cx="0" cy="1307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" name="Google Shape;48;p4"/>
              <p:cNvCxnSpPr/>
              <p:nvPr/>
            </p:nvCxnSpPr>
            <p:spPr>
              <a:xfrm rot="10800000">
                <a:off x="7704427" y="3775225"/>
                <a:ext cx="127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9" name="Google Shape;49;p4"/>
            <p:cNvSpPr/>
            <p:nvPr/>
          </p:nvSpPr>
          <p:spPr>
            <a:xfrm rot="10800000">
              <a:off x="7861376" y="3788720"/>
              <a:ext cx="469200" cy="434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6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638700" y="597350"/>
            <a:ext cx="7866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6"/>
          <p:cNvSpPr/>
          <p:nvPr/>
        </p:nvSpPr>
        <p:spPr>
          <a:xfrm>
            <a:off x="0" y="4818625"/>
            <a:ext cx="9144000" cy="34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6"/>
          <p:cNvGrpSpPr/>
          <p:nvPr/>
        </p:nvGrpSpPr>
        <p:grpSpPr>
          <a:xfrm>
            <a:off x="8517710" y="4517364"/>
            <a:ext cx="436644" cy="450951"/>
            <a:chOff x="8517710" y="4278047"/>
            <a:chExt cx="436644" cy="450951"/>
          </a:xfrm>
        </p:grpSpPr>
        <p:sp>
          <p:nvSpPr>
            <p:cNvPr id="71" name="Google Shape;71;p6"/>
            <p:cNvSpPr/>
            <p:nvPr/>
          </p:nvSpPr>
          <p:spPr>
            <a:xfrm rot="-5400000">
              <a:off x="8506310" y="4433498"/>
              <a:ext cx="306900" cy="284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8840054" y="4278047"/>
              <a:ext cx="114300" cy="10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6"/>
          <p:cNvGrpSpPr/>
          <p:nvPr/>
        </p:nvGrpSpPr>
        <p:grpSpPr>
          <a:xfrm rot="10800000">
            <a:off x="203339" y="180958"/>
            <a:ext cx="416398" cy="416399"/>
            <a:chOff x="260568" y="4482053"/>
            <a:chExt cx="416398" cy="416399"/>
          </a:xfrm>
        </p:grpSpPr>
        <p:sp>
          <p:nvSpPr>
            <p:cNvPr id="74" name="Google Shape;74;p6"/>
            <p:cNvSpPr/>
            <p:nvPr/>
          </p:nvSpPr>
          <p:spPr>
            <a:xfrm flipH="1">
              <a:off x="365567" y="4587052"/>
              <a:ext cx="311400" cy="311400"/>
            </a:xfrm>
            <a:prstGeom prst="rect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6"/>
            <p:cNvSpPr/>
            <p:nvPr/>
          </p:nvSpPr>
          <p:spPr>
            <a:xfrm flipH="1">
              <a:off x="260568" y="4482053"/>
              <a:ext cx="181200" cy="18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6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"/>
          <p:cNvSpPr txBox="1">
            <a:spLocks noGrp="1"/>
          </p:cNvSpPr>
          <p:nvPr>
            <p:ph type="title"/>
          </p:nvPr>
        </p:nvSpPr>
        <p:spPr>
          <a:xfrm>
            <a:off x="616500" y="1317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body" idx="1"/>
          </p:nvPr>
        </p:nvSpPr>
        <p:spPr>
          <a:xfrm>
            <a:off x="616500" y="19992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 sz="1400"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●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○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ourier Prime"/>
              <a:buChar char="■"/>
              <a:defRPr>
                <a:solidFill>
                  <a:schemeClr val="accent3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sp>
        <p:nvSpPr>
          <p:cNvPr id="79" name="Google Shape;79;p7"/>
          <p:cNvSpPr/>
          <p:nvPr/>
        </p:nvSpPr>
        <p:spPr>
          <a:xfrm>
            <a:off x="0" y="4818625"/>
            <a:ext cx="9144000" cy="34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">
    <p:bg>
      <p:bgPr>
        <a:solidFill>
          <a:schemeClr val="accen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">
    <p:bg>
      <p:bgPr>
        <a:solidFill>
          <a:schemeClr val="accent6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25">
    <p:bg>
      <p:bgPr>
        <a:solidFill>
          <a:schemeClr val="accent6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>
            <a:spLocks noGrp="1"/>
          </p:cNvSpPr>
          <p:nvPr>
            <p:ph type="title"/>
          </p:nvPr>
        </p:nvSpPr>
        <p:spPr>
          <a:xfrm>
            <a:off x="638700" y="599166"/>
            <a:ext cx="7866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100"/>
              <a:buNone/>
              <a:defRPr sz="3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148" name="Google Shape;148;p16"/>
          <p:cNvGrpSpPr/>
          <p:nvPr/>
        </p:nvGrpSpPr>
        <p:grpSpPr>
          <a:xfrm rot="10800000">
            <a:off x="138918" y="4570302"/>
            <a:ext cx="416677" cy="419979"/>
            <a:chOff x="8529659" y="152390"/>
            <a:chExt cx="461948" cy="465557"/>
          </a:xfrm>
        </p:grpSpPr>
        <p:grpSp>
          <p:nvGrpSpPr>
            <p:cNvPr id="149" name="Google Shape;149;p16"/>
            <p:cNvGrpSpPr/>
            <p:nvPr/>
          </p:nvGrpSpPr>
          <p:grpSpPr>
            <a:xfrm>
              <a:off x="8582007" y="152390"/>
              <a:ext cx="409600" cy="409600"/>
              <a:chOff x="189698" y="4451825"/>
              <a:chExt cx="531602" cy="531603"/>
            </a:xfrm>
          </p:grpSpPr>
          <p:sp>
            <p:nvSpPr>
              <p:cNvPr id="150" name="Google Shape;150;p16"/>
              <p:cNvSpPr/>
              <p:nvPr/>
            </p:nvSpPr>
            <p:spPr>
              <a:xfrm>
                <a:off x="265900" y="4451825"/>
                <a:ext cx="455400" cy="455400"/>
              </a:xfrm>
              <a:prstGeom prst="rect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6"/>
              <p:cNvSpPr/>
              <p:nvPr/>
            </p:nvSpPr>
            <p:spPr>
              <a:xfrm rot="10800000" flipH="1">
                <a:off x="189698" y="4528028"/>
                <a:ext cx="455400" cy="455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" name="Google Shape;152;p16"/>
            <p:cNvSpPr/>
            <p:nvPr/>
          </p:nvSpPr>
          <p:spPr>
            <a:xfrm rot="5400000" flipH="1">
              <a:off x="8525459" y="507847"/>
              <a:ext cx="114300" cy="105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153;p16"/>
          <p:cNvGrpSpPr/>
          <p:nvPr/>
        </p:nvGrpSpPr>
        <p:grpSpPr>
          <a:xfrm rot="5400000" flipH="1">
            <a:off x="8431246" y="4459222"/>
            <a:ext cx="720168" cy="705353"/>
            <a:chOff x="-6289" y="-3"/>
            <a:chExt cx="720168" cy="705353"/>
          </a:xfrm>
        </p:grpSpPr>
        <p:grpSp>
          <p:nvGrpSpPr>
            <p:cNvPr id="154" name="Google Shape;154;p16"/>
            <p:cNvGrpSpPr/>
            <p:nvPr/>
          </p:nvGrpSpPr>
          <p:grpSpPr>
            <a:xfrm>
              <a:off x="-6289" y="-3"/>
              <a:ext cx="418800" cy="414300"/>
              <a:chOff x="-6289" y="-3"/>
              <a:chExt cx="418800" cy="414300"/>
            </a:xfrm>
          </p:grpSpPr>
          <p:cxnSp>
            <p:nvCxnSpPr>
              <p:cNvPr id="155" name="Google Shape;155;p16"/>
              <p:cNvCxnSpPr/>
              <p:nvPr/>
            </p:nvCxnSpPr>
            <p:spPr>
              <a:xfrm rot="10800000" flipH="1">
                <a:off x="-6289" y="409347"/>
                <a:ext cx="418800" cy="1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" name="Google Shape;156;p16"/>
              <p:cNvCxnSpPr/>
              <p:nvPr/>
            </p:nvCxnSpPr>
            <p:spPr>
              <a:xfrm>
                <a:off x="411058" y="-3"/>
                <a:ext cx="0" cy="414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57" name="Google Shape;157;p16"/>
            <p:cNvGrpSpPr/>
            <p:nvPr/>
          </p:nvGrpSpPr>
          <p:grpSpPr>
            <a:xfrm rot="10800000" flipH="1">
              <a:off x="277235" y="254399"/>
              <a:ext cx="436644" cy="450951"/>
              <a:chOff x="8517710" y="4278047"/>
              <a:chExt cx="436644" cy="450951"/>
            </a:xfrm>
          </p:grpSpPr>
          <p:sp>
            <p:nvSpPr>
              <p:cNvPr id="158" name="Google Shape;158;p16"/>
              <p:cNvSpPr/>
              <p:nvPr/>
            </p:nvSpPr>
            <p:spPr>
              <a:xfrm rot="-5400000">
                <a:off x="8506310" y="4433498"/>
                <a:ext cx="306900" cy="2841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6"/>
              <p:cNvSpPr/>
              <p:nvPr/>
            </p:nvSpPr>
            <p:spPr>
              <a:xfrm>
                <a:off x="8840054" y="4278047"/>
                <a:ext cx="114300" cy="105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bg>
      <p:bgPr>
        <a:solidFill>
          <a:schemeClr val="accent6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18"/>
          <p:cNvGrpSpPr/>
          <p:nvPr/>
        </p:nvGrpSpPr>
        <p:grpSpPr>
          <a:xfrm>
            <a:off x="-6289" y="-3"/>
            <a:ext cx="720168" cy="705353"/>
            <a:chOff x="-6289" y="-3"/>
            <a:chExt cx="720168" cy="705353"/>
          </a:xfrm>
        </p:grpSpPr>
        <p:grpSp>
          <p:nvGrpSpPr>
            <p:cNvPr id="169" name="Google Shape;169;p18"/>
            <p:cNvGrpSpPr/>
            <p:nvPr/>
          </p:nvGrpSpPr>
          <p:grpSpPr>
            <a:xfrm>
              <a:off x="-6289" y="-3"/>
              <a:ext cx="418800" cy="414300"/>
              <a:chOff x="-6289" y="-3"/>
              <a:chExt cx="418800" cy="414300"/>
            </a:xfrm>
          </p:grpSpPr>
          <p:cxnSp>
            <p:nvCxnSpPr>
              <p:cNvPr id="170" name="Google Shape;170;p18"/>
              <p:cNvCxnSpPr/>
              <p:nvPr/>
            </p:nvCxnSpPr>
            <p:spPr>
              <a:xfrm rot="10800000" flipH="1">
                <a:off x="-6289" y="409347"/>
                <a:ext cx="418800" cy="1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1" name="Google Shape;171;p18"/>
              <p:cNvCxnSpPr/>
              <p:nvPr/>
            </p:nvCxnSpPr>
            <p:spPr>
              <a:xfrm>
                <a:off x="411058" y="-3"/>
                <a:ext cx="0" cy="414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2" name="Google Shape;172;p18"/>
            <p:cNvGrpSpPr/>
            <p:nvPr/>
          </p:nvGrpSpPr>
          <p:grpSpPr>
            <a:xfrm rot="10800000" flipH="1">
              <a:off x="277235" y="254399"/>
              <a:ext cx="436644" cy="450951"/>
              <a:chOff x="8517710" y="4278047"/>
              <a:chExt cx="436644" cy="450951"/>
            </a:xfrm>
          </p:grpSpPr>
          <p:sp>
            <p:nvSpPr>
              <p:cNvPr id="173" name="Google Shape;173;p18"/>
              <p:cNvSpPr/>
              <p:nvPr/>
            </p:nvSpPr>
            <p:spPr>
              <a:xfrm rot="-5400000">
                <a:off x="8506310" y="4433498"/>
                <a:ext cx="306900" cy="2841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8"/>
              <p:cNvSpPr/>
              <p:nvPr/>
            </p:nvSpPr>
            <p:spPr>
              <a:xfrm>
                <a:off x="8840054" y="4278047"/>
                <a:ext cx="114300" cy="105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5" name="Google Shape;175;p18"/>
          <p:cNvSpPr/>
          <p:nvPr/>
        </p:nvSpPr>
        <p:spPr>
          <a:xfrm>
            <a:off x="0" y="4818625"/>
            <a:ext cx="9144000" cy="34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1"/>
          </p:nvPr>
        </p:nvSpPr>
        <p:spPr>
          <a:xfrm>
            <a:off x="3266706" y="2435868"/>
            <a:ext cx="2610600" cy="3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2"/>
          </p:nvPr>
        </p:nvSpPr>
        <p:spPr>
          <a:xfrm>
            <a:off x="537589" y="2435868"/>
            <a:ext cx="2610600" cy="3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3"/>
          </p:nvPr>
        </p:nvSpPr>
        <p:spPr>
          <a:xfrm>
            <a:off x="5995824" y="2435868"/>
            <a:ext cx="2610600" cy="3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subTitle" idx="4"/>
          </p:nvPr>
        </p:nvSpPr>
        <p:spPr>
          <a:xfrm>
            <a:off x="537700" y="2689450"/>
            <a:ext cx="2610600" cy="10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sp>
        <p:nvSpPr>
          <p:cNvPr id="181" name="Google Shape;181;p18"/>
          <p:cNvSpPr txBox="1">
            <a:spLocks noGrp="1"/>
          </p:cNvSpPr>
          <p:nvPr>
            <p:ph type="subTitle" idx="5"/>
          </p:nvPr>
        </p:nvSpPr>
        <p:spPr>
          <a:xfrm>
            <a:off x="3266713" y="2689450"/>
            <a:ext cx="2610600" cy="10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subTitle" idx="6"/>
          </p:nvPr>
        </p:nvSpPr>
        <p:spPr>
          <a:xfrm>
            <a:off x="5995738" y="2689450"/>
            <a:ext cx="2610600" cy="10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grpSp>
        <p:nvGrpSpPr>
          <p:cNvPr id="183" name="Google Shape;183;p18"/>
          <p:cNvGrpSpPr/>
          <p:nvPr/>
        </p:nvGrpSpPr>
        <p:grpSpPr>
          <a:xfrm>
            <a:off x="8328223" y="4451825"/>
            <a:ext cx="531602" cy="531603"/>
            <a:chOff x="189698" y="4451825"/>
            <a:chExt cx="531602" cy="531603"/>
          </a:xfrm>
        </p:grpSpPr>
        <p:sp>
          <p:nvSpPr>
            <p:cNvPr id="184" name="Google Shape;184;p18"/>
            <p:cNvSpPr/>
            <p:nvPr/>
          </p:nvSpPr>
          <p:spPr>
            <a:xfrm>
              <a:off x="265900" y="4451825"/>
              <a:ext cx="455400" cy="455400"/>
            </a:xfrm>
            <a:prstGeom prst="rect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8"/>
            <p:cNvSpPr/>
            <p:nvPr/>
          </p:nvSpPr>
          <p:spPr>
            <a:xfrm rot="10800000" flipH="1">
              <a:off x="189698" y="4528028"/>
              <a:ext cx="455400" cy="455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">
    <p:bg>
      <p:bgPr>
        <a:solidFill>
          <a:schemeClr val="accent6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"/>
          <p:cNvSpPr txBox="1">
            <a:spLocks noGrp="1"/>
          </p:cNvSpPr>
          <p:nvPr>
            <p:ph type="title"/>
          </p:nvPr>
        </p:nvSpPr>
        <p:spPr>
          <a:xfrm>
            <a:off x="311700" y="59720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  <p:sp>
        <p:nvSpPr>
          <p:cNvPr id="219" name="Google Shape;219;p22"/>
          <p:cNvSpPr txBox="1">
            <a:spLocks noGrp="1"/>
          </p:cNvSpPr>
          <p:nvPr>
            <p:ph type="subTitle" idx="1"/>
          </p:nvPr>
        </p:nvSpPr>
        <p:spPr>
          <a:xfrm>
            <a:off x="3266706" y="1622963"/>
            <a:ext cx="2610600" cy="3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20" name="Google Shape;220;p22"/>
          <p:cNvSpPr txBox="1">
            <a:spLocks noGrp="1"/>
          </p:cNvSpPr>
          <p:nvPr>
            <p:ph type="subTitle" idx="2"/>
          </p:nvPr>
        </p:nvSpPr>
        <p:spPr>
          <a:xfrm>
            <a:off x="537589" y="1622963"/>
            <a:ext cx="2610600" cy="3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21" name="Google Shape;221;p22"/>
          <p:cNvSpPr txBox="1">
            <a:spLocks noGrp="1"/>
          </p:cNvSpPr>
          <p:nvPr>
            <p:ph type="subTitle" idx="3"/>
          </p:nvPr>
        </p:nvSpPr>
        <p:spPr>
          <a:xfrm>
            <a:off x="5995824" y="1622963"/>
            <a:ext cx="2610600" cy="3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22" name="Google Shape;222;p22"/>
          <p:cNvSpPr txBox="1">
            <a:spLocks noGrp="1"/>
          </p:cNvSpPr>
          <p:nvPr>
            <p:ph type="subTitle" idx="4"/>
          </p:nvPr>
        </p:nvSpPr>
        <p:spPr>
          <a:xfrm>
            <a:off x="537700" y="1819316"/>
            <a:ext cx="2610600" cy="10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sp>
        <p:nvSpPr>
          <p:cNvPr id="223" name="Google Shape;223;p22"/>
          <p:cNvSpPr txBox="1">
            <a:spLocks noGrp="1"/>
          </p:cNvSpPr>
          <p:nvPr>
            <p:ph type="subTitle" idx="5"/>
          </p:nvPr>
        </p:nvSpPr>
        <p:spPr>
          <a:xfrm>
            <a:off x="3266713" y="1819316"/>
            <a:ext cx="2610600" cy="10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sp>
        <p:nvSpPr>
          <p:cNvPr id="224" name="Google Shape;224;p22"/>
          <p:cNvSpPr txBox="1">
            <a:spLocks noGrp="1"/>
          </p:cNvSpPr>
          <p:nvPr>
            <p:ph type="subTitle" idx="6"/>
          </p:nvPr>
        </p:nvSpPr>
        <p:spPr>
          <a:xfrm>
            <a:off x="5995738" y="1819316"/>
            <a:ext cx="2610600" cy="10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sp>
        <p:nvSpPr>
          <p:cNvPr id="225" name="Google Shape;225;p22"/>
          <p:cNvSpPr/>
          <p:nvPr/>
        </p:nvSpPr>
        <p:spPr>
          <a:xfrm>
            <a:off x="0" y="4818625"/>
            <a:ext cx="9144000" cy="34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2"/>
          <p:cNvSpPr txBox="1">
            <a:spLocks noGrp="1"/>
          </p:cNvSpPr>
          <p:nvPr>
            <p:ph type="subTitle" idx="7"/>
          </p:nvPr>
        </p:nvSpPr>
        <p:spPr>
          <a:xfrm>
            <a:off x="3266706" y="3059567"/>
            <a:ext cx="2610600" cy="3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27" name="Google Shape;227;p22"/>
          <p:cNvSpPr txBox="1">
            <a:spLocks noGrp="1"/>
          </p:cNvSpPr>
          <p:nvPr>
            <p:ph type="subTitle" idx="8"/>
          </p:nvPr>
        </p:nvSpPr>
        <p:spPr>
          <a:xfrm>
            <a:off x="537589" y="3059567"/>
            <a:ext cx="2610600" cy="3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28" name="Google Shape;228;p22"/>
          <p:cNvSpPr txBox="1">
            <a:spLocks noGrp="1"/>
          </p:cNvSpPr>
          <p:nvPr>
            <p:ph type="subTitle" idx="9"/>
          </p:nvPr>
        </p:nvSpPr>
        <p:spPr>
          <a:xfrm>
            <a:off x="5995824" y="3059567"/>
            <a:ext cx="2610600" cy="3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29" name="Google Shape;229;p22"/>
          <p:cNvSpPr txBox="1">
            <a:spLocks noGrp="1"/>
          </p:cNvSpPr>
          <p:nvPr>
            <p:ph type="subTitle" idx="13"/>
          </p:nvPr>
        </p:nvSpPr>
        <p:spPr>
          <a:xfrm>
            <a:off x="537700" y="3255920"/>
            <a:ext cx="2610600" cy="10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sp>
        <p:nvSpPr>
          <p:cNvPr id="230" name="Google Shape;230;p22"/>
          <p:cNvSpPr txBox="1">
            <a:spLocks noGrp="1"/>
          </p:cNvSpPr>
          <p:nvPr>
            <p:ph type="subTitle" idx="14"/>
          </p:nvPr>
        </p:nvSpPr>
        <p:spPr>
          <a:xfrm>
            <a:off x="3266713" y="3255920"/>
            <a:ext cx="2610600" cy="10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sp>
        <p:nvSpPr>
          <p:cNvPr id="231" name="Google Shape;231;p22"/>
          <p:cNvSpPr txBox="1">
            <a:spLocks noGrp="1"/>
          </p:cNvSpPr>
          <p:nvPr>
            <p:ph type="subTitle" idx="15"/>
          </p:nvPr>
        </p:nvSpPr>
        <p:spPr>
          <a:xfrm>
            <a:off x="5995738" y="3255920"/>
            <a:ext cx="2610600" cy="10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grpSp>
        <p:nvGrpSpPr>
          <p:cNvPr id="232" name="Google Shape;232;p22"/>
          <p:cNvGrpSpPr/>
          <p:nvPr/>
        </p:nvGrpSpPr>
        <p:grpSpPr>
          <a:xfrm>
            <a:off x="8240475" y="4278047"/>
            <a:ext cx="713879" cy="705353"/>
            <a:chOff x="8240475" y="4278047"/>
            <a:chExt cx="713879" cy="705353"/>
          </a:xfrm>
        </p:grpSpPr>
        <p:sp>
          <p:nvSpPr>
            <p:cNvPr id="233" name="Google Shape;233;p22"/>
            <p:cNvSpPr/>
            <p:nvPr/>
          </p:nvSpPr>
          <p:spPr>
            <a:xfrm>
              <a:off x="8240475" y="4574500"/>
              <a:ext cx="408900" cy="408900"/>
            </a:xfrm>
            <a:prstGeom prst="rect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2"/>
            <p:cNvSpPr/>
            <p:nvPr/>
          </p:nvSpPr>
          <p:spPr>
            <a:xfrm rot="-5400000">
              <a:off x="8506310" y="4433498"/>
              <a:ext cx="306900" cy="284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2"/>
            <p:cNvSpPr/>
            <p:nvPr/>
          </p:nvSpPr>
          <p:spPr>
            <a:xfrm>
              <a:off x="8840054" y="4278047"/>
              <a:ext cx="114300" cy="105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" name="Google Shape;236;p22"/>
          <p:cNvGrpSpPr/>
          <p:nvPr/>
        </p:nvGrpSpPr>
        <p:grpSpPr>
          <a:xfrm>
            <a:off x="235509" y="4515565"/>
            <a:ext cx="474394" cy="484816"/>
            <a:chOff x="265900" y="4528028"/>
            <a:chExt cx="520169" cy="531597"/>
          </a:xfrm>
        </p:grpSpPr>
        <p:sp>
          <p:nvSpPr>
            <p:cNvPr id="237" name="Google Shape;237;p22"/>
            <p:cNvSpPr/>
            <p:nvPr/>
          </p:nvSpPr>
          <p:spPr>
            <a:xfrm>
              <a:off x="265900" y="4604225"/>
              <a:ext cx="455400" cy="455400"/>
            </a:xfrm>
            <a:prstGeom prst="rect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2"/>
            <p:cNvSpPr/>
            <p:nvPr/>
          </p:nvSpPr>
          <p:spPr>
            <a:xfrm rot="10800000" flipH="1">
              <a:off x="330669" y="4528028"/>
              <a:ext cx="455400" cy="455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SemiBold"/>
              <a:buNone/>
              <a:defRPr sz="2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Char char="●"/>
              <a:defRPr sz="180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○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■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●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○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■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●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○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■"/>
              <a:defRPr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9" r:id="rId5"/>
    <p:sldLayoutId id="2147483660" r:id="rId6"/>
    <p:sldLayoutId id="2147483662" r:id="rId7"/>
    <p:sldLayoutId id="2147483664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5.mkv"/><Relationship Id="rId1" Type="http://schemas.openxmlformats.org/officeDocument/2006/relationships/video" Target="NULL" TargetMode="Externa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jp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3"/>
          <p:cNvSpPr txBox="1">
            <a:spLocks noGrp="1"/>
          </p:cNvSpPr>
          <p:nvPr>
            <p:ph type="title"/>
          </p:nvPr>
        </p:nvSpPr>
        <p:spPr>
          <a:xfrm>
            <a:off x="960120" y="646699"/>
            <a:ext cx="7243354" cy="33695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Making the “perfect” game</a:t>
            </a:r>
            <a:endParaRPr sz="6600" dirty="0"/>
          </a:p>
        </p:txBody>
      </p:sp>
      <p:sp>
        <p:nvSpPr>
          <p:cNvPr id="340" name="Google Shape;340;p33"/>
          <p:cNvSpPr txBox="1">
            <a:spLocks noGrp="1"/>
          </p:cNvSpPr>
          <p:nvPr>
            <p:ph type="subTitle" idx="1"/>
          </p:nvPr>
        </p:nvSpPr>
        <p:spPr>
          <a:xfrm>
            <a:off x="2272376" y="4016201"/>
            <a:ext cx="4311304" cy="4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Raj Mohammad - EPQ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monitor, screenshot, indoor&#10;&#10;Description automatically generated">
            <a:extLst>
              <a:ext uri="{FF2B5EF4-FFF2-40B4-BE49-F238E27FC236}">
                <a16:creationId xmlns:a16="http://schemas.microsoft.com/office/drawing/2014/main" id="{FBC02EED-53E9-4D21-9767-4EC2B7CCFC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" r="2879"/>
          <a:stretch/>
        </p:blipFill>
        <p:spPr>
          <a:xfrm>
            <a:off x="716280" y="402907"/>
            <a:ext cx="7711440" cy="43376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6296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D010289-7874-4EA7-BCB2-388D030A28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75" y="697865"/>
            <a:ext cx="8684650" cy="374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78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4E71E76-0583-4920-890E-1EB66171A2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97" y="792550"/>
            <a:ext cx="8184206" cy="355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26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EFEA7C44-A958-4B5F-BFF1-1AB138E03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67" y="225425"/>
            <a:ext cx="3925677" cy="2346325"/>
          </a:xfrm>
          <a:prstGeom prst="rect">
            <a:avLst/>
          </a:prstGeom>
        </p:spPr>
      </p:pic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0155ACF1-183C-482C-901D-0EEEEEB165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087" y="2571750"/>
            <a:ext cx="5808446" cy="2346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6701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598;p50">
            <a:extLst>
              <a:ext uri="{FF2B5EF4-FFF2-40B4-BE49-F238E27FC236}">
                <a16:creationId xmlns:a16="http://schemas.microsoft.com/office/drawing/2014/main" id="{61708E84-E958-4CFF-AF15-729E0C79BD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8700" y="597350"/>
            <a:ext cx="7866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</a:t>
            </a:r>
            <a:endParaRPr dirty="0"/>
          </a:p>
        </p:txBody>
      </p:sp>
      <p:sp>
        <p:nvSpPr>
          <p:cNvPr id="41" name="Google Shape;601;p50">
            <a:extLst>
              <a:ext uri="{FF2B5EF4-FFF2-40B4-BE49-F238E27FC236}">
                <a16:creationId xmlns:a16="http://schemas.microsoft.com/office/drawing/2014/main" id="{E6C85DD6-55C1-4EE0-A143-4F61B7AD2D37}"/>
              </a:ext>
            </a:extLst>
          </p:cNvPr>
          <p:cNvSpPr txBox="1">
            <a:spLocks/>
          </p:cNvSpPr>
          <p:nvPr/>
        </p:nvSpPr>
        <p:spPr>
          <a:xfrm>
            <a:off x="3674550" y="2325249"/>
            <a:ext cx="1794900" cy="43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Char char="●"/>
              <a:defRPr sz="18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 algn="ctr">
              <a:buFont typeface="Courier Prime"/>
              <a:buNone/>
            </a:pPr>
            <a:r>
              <a:rPr lang="en-US" sz="1400" dirty="0"/>
              <a:t>Adding gunplay</a:t>
            </a:r>
          </a:p>
        </p:txBody>
      </p:sp>
      <p:sp>
        <p:nvSpPr>
          <p:cNvPr id="42" name="Google Shape;603;p50">
            <a:extLst>
              <a:ext uri="{FF2B5EF4-FFF2-40B4-BE49-F238E27FC236}">
                <a16:creationId xmlns:a16="http://schemas.microsoft.com/office/drawing/2014/main" id="{D24AC873-170A-4124-AC1F-2446CC787E3E}"/>
              </a:ext>
            </a:extLst>
          </p:cNvPr>
          <p:cNvSpPr txBox="1">
            <a:spLocks/>
          </p:cNvSpPr>
          <p:nvPr/>
        </p:nvSpPr>
        <p:spPr>
          <a:xfrm>
            <a:off x="6450350" y="2369873"/>
            <a:ext cx="1794900" cy="388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Char char="●"/>
              <a:defRPr sz="18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 algn="ctr">
              <a:buFont typeface="Courier Prime"/>
              <a:buNone/>
            </a:pPr>
            <a:r>
              <a:rPr lang="en-US" sz="1400" dirty="0"/>
              <a:t>Game Logic</a:t>
            </a:r>
          </a:p>
        </p:txBody>
      </p:sp>
      <p:sp>
        <p:nvSpPr>
          <p:cNvPr id="43" name="Google Shape;605;p50">
            <a:extLst>
              <a:ext uri="{FF2B5EF4-FFF2-40B4-BE49-F238E27FC236}">
                <a16:creationId xmlns:a16="http://schemas.microsoft.com/office/drawing/2014/main" id="{16E395FB-3F0D-46D9-ABD5-B9636C2A378F}"/>
              </a:ext>
            </a:extLst>
          </p:cNvPr>
          <p:cNvSpPr txBox="1">
            <a:spLocks/>
          </p:cNvSpPr>
          <p:nvPr/>
        </p:nvSpPr>
        <p:spPr>
          <a:xfrm>
            <a:off x="2172618" y="3193553"/>
            <a:ext cx="2018211" cy="543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Char char="●"/>
              <a:defRPr sz="18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 algn="ctr">
              <a:buFont typeface="Courier Prime"/>
              <a:buNone/>
            </a:pPr>
            <a:r>
              <a:rPr lang="en-US" sz="1400" dirty="0"/>
              <a:t>Adding mantling and wall-running</a:t>
            </a:r>
          </a:p>
        </p:txBody>
      </p:sp>
      <p:sp>
        <p:nvSpPr>
          <p:cNvPr id="44" name="Google Shape;607;p50">
            <a:extLst>
              <a:ext uri="{FF2B5EF4-FFF2-40B4-BE49-F238E27FC236}">
                <a16:creationId xmlns:a16="http://schemas.microsoft.com/office/drawing/2014/main" id="{45AA6E23-9F51-428F-9EBA-6000CA484E91}"/>
              </a:ext>
            </a:extLst>
          </p:cNvPr>
          <p:cNvSpPr txBox="1">
            <a:spLocks/>
          </p:cNvSpPr>
          <p:nvPr/>
        </p:nvSpPr>
        <p:spPr>
          <a:xfrm>
            <a:off x="5060075" y="3214976"/>
            <a:ext cx="1794900" cy="367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Char char="●"/>
              <a:defRPr sz="18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 algn="ctr">
              <a:buFont typeface="Courier Prime"/>
              <a:buNone/>
            </a:pPr>
            <a:r>
              <a:rPr lang="en-US" sz="1400" dirty="0"/>
              <a:t>Map Design</a:t>
            </a:r>
          </a:p>
        </p:txBody>
      </p:sp>
      <p:grpSp>
        <p:nvGrpSpPr>
          <p:cNvPr id="45" name="Google Shape;609;p50">
            <a:extLst>
              <a:ext uri="{FF2B5EF4-FFF2-40B4-BE49-F238E27FC236}">
                <a16:creationId xmlns:a16="http://schemas.microsoft.com/office/drawing/2014/main" id="{E26A64BE-825E-495E-AB80-663A845E7128}"/>
              </a:ext>
            </a:extLst>
          </p:cNvPr>
          <p:cNvGrpSpPr/>
          <p:nvPr/>
        </p:nvGrpSpPr>
        <p:grpSpPr>
          <a:xfrm>
            <a:off x="0" y="2757869"/>
            <a:ext cx="9144014" cy="411819"/>
            <a:chOff x="0" y="2757869"/>
            <a:chExt cx="9144014" cy="411819"/>
          </a:xfrm>
        </p:grpSpPr>
        <p:sp>
          <p:nvSpPr>
            <p:cNvPr id="46" name="Google Shape;610;p50">
              <a:extLst>
                <a:ext uri="{FF2B5EF4-FFF2-40B4-BE49-F238E27FC236}">
                  <a16:creationId xmlns:a16="http://schemas.microsoft.com/office/drawing/2014/main" id="{0DBEEF57-9F4E-46CE-81EA-B52DAAB8E32C}"/>
                </a:ext>
              </a:extLst>
            </p:cNvPr>
            <p:cNvSpPr/>
            <p:nvPr/>
          </p:nvSpPr>
          <p:spPr>
            <a:xfrm>
              <a:off x="0" y="2942125"/>
              <a:ext cx="9144014" cy="44625"/>
            </a:xfrm>
            <a:custGeom>
              <a:avLst/>
              <a:gdLst/>
              <a:ahLst/>
              <a:cxnLst/>
              <a:rect l="l" t="t" r="r" b="b"/>
              <a:pathLst>
                <a:path w="22549" h="211" extrusionOk="0">
                  <a:moveTo>
                    <a:pt x="0" y="1"/>
                  </a:moveTo>
                  <a:lnTo>
                    <a:pt x="0" y="210"/>
                  </a:lnTo>
                  <a:lnTo>
                    <a:pt x="22548" y="210"/>
                  </a:lnTo>
                  <a:lnTo>
                    <a:pt x="22548" y="1"/>
                  </a:lnTo>
                  <a:close/>
                </a:path>
              </a:pathLst>
            </a:custGeom>
            <a:solidFill>
              <a:srgbClr val="ECE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" name="Google Shape;611;p50">
              <a:extLst>
                <a:ext uri="{FF2B5EF4-FFF2-40B4-BE49-F238E27FC236}">
                  <a16:creationId xmlns:a16="http://schemas.microsoft.com/office/drawing/2014/main" id="{32C213EE-1A61-4B8D-B236-178D51E5F226}"/>
                </a:ext>
              </a:extLst>
            </p:cNvPr>
            <p:cNvGrpSpPr/>
            <p:nvPr/>
          </p:nvGrpSpPr>
          <p:grpSpPr>
            <a:xfrm rot="10800000" flipH="1">
              <a:off x="3080175" y="2861282"/>
              <a:ext cx="203100" cy="308407"/>
              <a:chOff x="3087187" y="4524193"/>
              <a:chExt cx="203100" cy="308407"/>
            </a:xfrm>
          </p:grpSpPr>
          <p:cxnSp>
            <p:nvCxnSpPr>
              <p:cNvPr id="60" name="Google Shape;612;p50">
                <a:extLst>
                  <a:ext uri="{FF2B5EF4-FFF2-40B4-BE49-F238E27FC236}">
                    <a16:creationId xmlns:a16="http://schemas.microsoft.com/office/drawing/2014/main" id="{C078290A-DDD8-4152-895F-3BCAFA0CE510}"/>
                  </a:ext>
                </a:extLst>
              </p:cNvPr>
              <p:cNvCxnSpPr/>
              <p:nvPr/>
            </p:nvCxnSpPr>
            <p:spPr>
              <a:xfrm rot="10800000">
                <a:off x="3188837" y="4524193"/>
                <a:ext cx="0" cy="203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C646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1" name="Google Shape;613;p50">
                <a:extLst>
                  <a:ext uri="{FF2B5EF4-FFF2-40B4-BE49-F238E27FC236}">
                    <a16:creationId xmlns:a16="http://schemas.microsoft.com/office/drawing/2014/main" id="{158002D4-69F0-402B-B4E9-1539E066D342}"/>
                  </a:ext>
                </a:extLst>
              </p:cNvPr>
              <p:cNvSpPr/>
              <p:nvPr/>
            </p:nvSpPr>
            <p:spPr>
              <a:xfrm>
                <a:off x="3087187" y="4629200"/>
                <a:ext cx="203100" cy="203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" name="Google Shape;614;p50">
              <a:extLst>
                <a:ext uri="{FF2B5EF4-FFF2-40B4-BE49-F238E27FC236}">
                  <a16:creationId xmlns:a16="http://schemas.microsoft.com/office/drawing/2014/main" id="{FD94B324-3170-48D4-BE5C-81B3E4594861}"/>
                </a:ext>
              </a:extLst>
            </p:cNvPr>
            <p:cNvGrpSpPr/>
            <p:nvPr/>
          </p:nvGrpSpPr>
          <p:grpSpPr>
            <a:xfrm rot="10800000" flipH="1">
              <a:off x="5855975" y="2861282"/>
              <a:ext cx="203100" cy="308407"/>
              <a:chOff x="5862987" y="4524193"/>
              <a:chExt cx="203100" cy="308407"/>
            </a:xfrm>
          </p:grpSpPr>
          <p:cxnSp>
            <p:nvCxnSpPr>
              <p:cNvPr id="58" name="Google Shape;615;p50">
                <a:extLst>
                  <a:ext uri="{FF2B5EF4-FFF2-40B4-BE49-F238E27FC236}">
                    <a16:creationId xmlns:a16="http://schemas.microsoft.com/office/drawing/2014/main" id="{9DC377BD-D9BD-49B7-AC73-42DE046C1151}"/>
                  </a:ext>
                </a:extLst>
              </p:cNvPr>
              <p:cNvCxnSpPr/>
              <p:nvPr/>
            </p:nvCxnSpPr>
            <p:spPr>
              <a:xfrm rot="10800000">
                <a:off x="5964637" y="4524193"/>
                <a:ext cx="0" cy="203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C646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9" name="Google Shape;616;p50">
                <a:extLst>
                  <a:ext uri="{FF2B5EF4-FFF2-40B4-BE49-F238E27FC236}">
                    <a16:creationId xmlns:a16="http://schemas.microsoft.com/office/drawing/2014/main" id="{7DC49E35-9EA1-49CE-A8E5-0C9DD01189A7}"/>
                  </a:ext>
                </a:extLst>
              </p:cNvPr>
              <p:cNvSpPr/>
              <p:nvPr/>
            </p:nvSpPr>
            <p:spPr>
              <a:xfrm>
                <a:off x="5862987" y="4629200"/>
                <a:ext cx="203100" cy="203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" name="Google Shape;617;p50">
              <a:extLst>
                <a:ext uri="{FF2B5EF4-FFF2-40B4-BE49-F238E27FC236}">
                  <a16:creationId xmlns:a16="http://schemas.microsoft.com/office/drawing/2014/main" id="{4CFFD5DD-FE81-4089-9066-A4FF69922597}"/>
                </a:ext>
              </a:extLst>
            </p:cNvPr>
            <p:cNvGrpSpPr/>
            <p:nvPr/>
          </p:nvGrpSpPr>
          <p:grpSpPr>
            <a:xfrm>
              <a:off x="1694650" y="2757869"/>
              <a:ext cx="203100" cy="308407"/>
              <a:chOff x="3087187" y="4524193"/>
              <a:chExt cx="203100" cy="308407"/>
            </a:xfrm>
          </p:grpSpPr>
          <p:cxnSp>
            <p:nvCxnSpPr>
              <p:cNvPr id="56" name="Google Shape;618;p50">
                <a:extLst>
                  <a:ext uri="{FF2B5EF4-FFF2-40B4-BE49-F238E27FC236}">
                    <a16:creationId xmlns:a16="http://schemas.microsoft.com/office/drawing/2014/main" id="{6585C4F1-E0C2-4735-91F9-0AA7646FB933}"/>
                  </a:ext>
                </a:extLst>
              </p:cNvPr>
              <p:cNvCxnSpPr/>
              <p:nvPr/>
            </p:nvCxnSpPr>
            <p:spPr>
              <a:xfrm rot="10800000">
                <a:off x="3188837" y="4524193"/>
                <a:ext cx="0" cy="203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C646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7" name="Google Shape;619;p50">
                <a:extLst>
                  <a:ext uri="{FF2B5EF4-FFF2-40B4-BE49-F238E27FC236}">
                    <a16:creationId xmlns:a16="http://schemas.microsoft.com/office/drawing/2014/main" id="{123C530E-4E9D-4982-9AFA-E52B7CE7D595}"/>
                  </a:ext>
                </a:extLst>
              </p:cNvPr>
              <p:cNvSpPr/>
              <p:nvPr/>
            </p:nvSpPr>
            <p:spPr>
              <a:xfrm>
                <a:off x="3087187" y="4629200"/>
                <a:ext cx="203100" cy="203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620;p50">
              <a:extLst>
                <a:ext uri="{FF2B5EF4-FFF2-40B4-BE49-F238E27FC236}">
                  <a16:creationId xmlns:a16="http://schemas.microsoft.com/office/drawing/2014/main" id="{D8D42D11-2645-4D50-BDFF-F6B74AB9DD02}"/>
                </a:ext>
              </a:extLst>
            </p:cNvPr>
            <p:cNvGrpSpPr/>
            <p:nvPr/>
          </p:nvGrpSpPr>
          <p:grpSpPr>
            <a:xfrm>
              <a:off x="4468075" y="2757869"/>
              <a:ext cx="203100" cy="308407"/>
              <a:chOff x="3087187" y="4524193"/>
              <a:chExt cx="203100" cy="308407"/>
            </a:xfrm>
          </p:grpSpPr>
          <p:cxnSp>
            <p:nvCxnSpPr>
              <p:cNvPr id="54" name="Google Shape;621;p50">
                <a:extLst>
                  <a:ext uri="{FF2B5EF4-FFF2-40B4-BE49-F238E27FC236}">
                    <a16:creationId xmlns:a16="http://schemas.microsoft.com/office/drawing/2014/main" id="{92EA541C-D777-4AC7-9C85-C5C0883BF71C}"/>
                  </a:ext>
                </a:extLst>
              </p:cNvPr>
              <p:cNvCxnSpPr/>
              <p:nvPr/>
            </p:nvCxnSpPr>
            <p:spPr>
              <a:xfrm rot="10800000">
                <a:off x="3188837" y="4524193"/>
                <a:ext cx="0" cy="203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C646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5" name="Google Shape;622;p50">
                <a:extLst>
                  <a:ext uri="{FF2B5EF4-FFF2-40B4-BE49-F238E27FC236}">
                    <a16:creationId xmlns:a16="http://schemas.microsoft.com/office/drawing/2014/main" id="{03494F0D-D01F-4997-8D92-F2FBA1374D83}"/>
                  </a:ext>
                </a:extLst>
              </p:cNvPr>
              <p:cNvSpPr/>
              <p:nvPr/>
            </p:nvSpPr>
            <p:spPr>
              <a:xfrm>
                <a:off x="3087187" y="4629200"/>
                <a:ext cx="203100" cy="203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" name="Google Shape;623;p50">
              <a:extLst>
                <a:ext uri="{FF2B5EF4-FFF2-40B4-BE49-F238E27FC236}">
                  <a16:creationId xmlns:a16="http://schemas.microsoft.com/office/drawing/2014/main" id="{A5D2AF2F-F78C-4B5D-BAF4-FD15BB897F44}"/>
                </a:ext>
              </a:extLst>
            </p:cNvPr>
            <p:cNvGrpSpPr/>
            <p:nvPr/>
          </p:nvGrpSpPr>
          <p:grpSpPr>
            <a:xfrm>
              <a:off x="7243875" y="2757869"/>
              <a:ext cx="203100" cy="308407"/>
              <a:chOff x="3087187" y="4524193"/>
              <a:chExt cx="203100" cy="308407"/>
            </a:xfrm>
          </p:grpSpPr>
          <p:cxnSp>
            <p:nvCxnSpPr>
              <p:cNvPr id="52" name="Google Shape;624;p50">
                <a:extLst>
                  <a:ext uri="{FF2B5EF4-FFF2-40B4-BE49-F238E27FC236}">
                    <a16:creationId xmlns:a16="http://schemas.microsoft.com/office/drawing/2014/main" id="{E5239AE5-F51D-4293-A907-B205AFE12B6E}"/>
                  </a:ext>
                </a:extLst>
              </p:cNvPr>
              <p:cNvCxnSpPr/>
              <p:nvPr/>
            </p:nvCxnSpPr>
            <p:spPr>
              <a:xfrm rot="10800000">
                <a:off x="3188837" y="4524193"/>
                <a:ext cx="0" cy="203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C646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3" name="Google Shape;625;p50">
                <a:extLst>
                  <a:ext uri="{FF2B5EF4-FFF2-40B4-BE49-F238E27FC236}">
                    <a16:creationId xmlns:a16="http://schemas.microsoft.com/office/drawing/2014/main" id="{A1AF1E5A-6055-4B6E-AD46-7BCBF7C3A5C1}"/>
                  </a:ext>
                </a:extLst>
              </p:cNvPr>
              <p:cNvSpPr/>
              <p:nvPr/>
            </p:nvSpPr>
            <p:spPr>
              <a:xfrm>
                <a:off x="3087187" y="4629200"/>
                <a:ext cx="203100" cy="203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2" name="Google Shape;601;p50">
            <a:extLst>
              <a:ext uri="{FF2B5EF4-FFF2-40B4-BE49-F238E27FC236}">
                <a16:creationId xmlns:a16="http://schemas.microsoft.com/office/drawing/2014/main" id="{3FC9140E-1006-4ED5-8EAF-4A5802E752F4}"/>
              </a:ext>
            </a:extLst>
          </p:cNvPr>
          <p:cNvSpPr txBox="1">
            <a:spLocks/>
          </p:cNvSpPr>
          <p:nvPr/>
        </p:nvSpPr>
        <p:spPr>
          <a:xfrm>
            <a:off x="894201" y="1850567"/>
            <a:ext cx="1794900" cy="985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Char char="●"/>
              <a:defRPr sz="18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 algn="ctr">
              <a:buFont typeface="Courier Prime"/>
              <a:buNone/>
            </a:pPr>
            <a:r>
              <a:rPr lang="en-GB" sz="1400" dirty="0"/>
              <a:t>Making a more sophisticated movement mechanic</a:t>
            </a:r>
          </a:p>
          <a:p>
            <a:pPr marL="0" indent="0">
              <a:buFont typeface="Courier Prime"/>
              <a:buNone/>
            </a:pPr>
            <a:endParaRPr lang="en-GB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  <p:bldP spid="6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22-03-14 22-55-23_Trim">
            <a:hlinkClick r:id="" action="ppaction://media"/>
            <a:extLst>
              <a:ext uri="{FF2B5EF4-FFF2-40B4-BE49-F238E27FC236}">
                <a16:creationId xmlns:a16="http://schemas.microsoft.com/office/drawing/2014/main" id="{31A6D0E5-6CC7-40E6-8C60-4EF08C3463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427" t="10650" r="3527" b="2154"/>
          <a:stretch/>
        </p:blipFill>
        <p:spPr>
          <a:xfrm>
            <a:off x="642840" y="758190"/>
            <a:ext cx="7863840" cy="4145280"/>
          </a:xfrm>
          <a:prstGeom prst="rect">
            <a:avLst/>
          </a:prstGeom>
        </p:spPr>
      </p:pic>
      <p:sp>
        <p:nvSpPr>
          <p:cNvPr id="4" name="Google Shape;598;p50">
            <a:extLst>
              <a:ext uri="{FF2B5EF4-FFF2-40B4-BE49-F238E27FC236}">
                <a16:creationId xmlns:a16="http://schemas.microsoft.com/office/drawing/2014/main" id="{10E3499A-56B5-4A4F-93BC-B34A718CE656}"/>
              </a:ext>
            </a:extLst>
          </p:cNvPr>
          <p:cNvSpPr txBox="1">
            <a:spLocks/>
          </p:cNvSpPr>
          <p:nvPr/>
        </p:nvSpPr>
        <p:spPr>
          <a:xfrm>
            <a:off x="640080" y="86810"/>
            <a:ext cx="7866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800" dirty="0">
                <a:solidFill>
                  <a:schemeClr val="accent1"/>
                </a:solidFill>
                <a:latin typeface="Montserrat SemiBold" panose="00000700000000000000" pitchFamily="2" charset="0"/>
                <a:cs typeface="Mongolian Baiti" panose="03000500000000000000" pitchFamily="66" charset="0"/>
              </a:rPr>
              <a:t>Movement </a:t>
            </a:r>
            <a:r>
              <a:rPr lang="en-GB" sz="2800" dirty="0">
                <a:solidFill>
                  <a:schemeClr val="accent3"/>
                </a:solidFill>
                <a:latin typeface="Montserrat SemiBold" panose="00000700000000000000" pitchFamily="2" charset="0"/>
                <a:cs typeface="Mongolian Baiti" panose="03000500000000000000" pitchFamily="66" charset="0"/>
              </a:rPr>
              <a:t>(Before)</a:t>
            </a:r>
          </a:p>
        </p:txBody>
      </p:sp>
    </p:spTree>
    <p:extLst>
      <p:ext uri="{BB962C8B-B14F-4D97-AF65-F5344CB8AC3E}">
        <p14:creationId xmlns:p14="http://schemas.microsoft.com/office/powerpoint/2010/main" val="90654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98;p50">
            <a:extLst>
              <a:ext uri="{FF2B5EF4-FFF2-40B4-BE49-F238E27FC236}">
                <a16:creationId xmlns:a16="http://schemas.microsoft.com/office/drawing/2014/main" id="{D8D69801-3F08-4A69-BE62-4B6E8EBD9C64}"/>
              </a:ext>
            </a:extLst>
          </p:cNvPr>
          <p:cNvSpPr txBox="1">
            <a:spLocks/>
          </p:cNvSpPr>
          <p:nvPr/>
        </p:nvSpPr>
        <p:spPr>
          <a:xfrm>
            <a:off x="640080" y="86810"/>
            <a:ext cx="7866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800" dirty="0">
                <a:solidFill>
                  <a:schemeClr val="accent1"/>
                </a:solidFill>
                <a:latin typeface="Montserrat SemiBold" panose="00000700000000000000" pitchFamily="2" charset="0"/>
                <a:cs typeface="Mongolian Baiti" panose="03000500000000000000" pitchFamily="66" charset="0"/>
              </a:rPr>
              <a:t>Movement </a:t>
            </a:r>
            <a:r>
              <a:rPr lang="en-GB" sz="2800" dirty="0">
                <a:solidFill>
                  <a:schemeClr val="accent3"/>
                </a:solidFill>
                <a:latin typeface="Montserrat SemiBold" panose="00000700000000000000" pitchFamily="2" charset="0"/>
                <a:cs typeface="Mongolian Baiti" panose="03000500000000000000" pitchFamily="66" charset="0"/>
              </a:rPr>
              <a:t>(After)</a:t>
            </a:r>
          </a:p>
        </p:txBody>
      </p:sp>
      <p:pic>
        <p:nvPicPr>
          <p:cNvPr id="3" name="2022-03-14 23-02-09_Trim">
            <a:hlinkClick r:id="" action="ppaction://media"/>
            <a:extLst>
              <a:ext uri="{FF2B5EF4-FFF2-40B4-BE49-F238E27FC236}">
                <a16:creationId xmlns:a16="http://schemas.microsoft.com/office/drawing/2014/main" id="{3BF6FB8D-EF8F-4438-B422-278DC3A209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6232" t="10397" r="6244" b="2153"/>
          <a:stretch/>
        </p:blipFill>
        <p:spPr>
          <a:xfrm>
            <a:off x="739665" y="659510"/>
            <a:ext cx="7664670" cy="430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3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22-03-15 00-56-30_Trim">
            <a:hlinkClick r:id="" action="ppaction://media"/>
            <a:extLst>
              <a:ext uri="{FF2B5EF4-FFF2-40B4-BE49-F238E27FC236}">
                <a16:creationId xmlns:a16="http://schemas.microsoft.com/office/drawing/2014/main" id="{141C9660-62F1-497A-A914-9CE4D24837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6232" t="10580" r="6135" b="1991"/>
          <a:stretch/>
        </p:blipFill>
        <p:spPr>
          <a:xfrm>
            <a:off x="807720" y="459271"/>
            <a:ext cx="7528560" cy="422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2-03-15 00-59-20_Trim">
            <a:hlinkClick r:id="" action="ppaction://media"/>
            <a:extLst>
              <a:ext uri="{FF2B5EF4-FFF2-40B4-BE49-F238E27FC236}">
                <a16:creationId xmlns:a16="http://schemas.microsoft.com/office/drawing/2014/main" id="{B979F16F-B9FC-4670-BC78-6F4A38B88A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6190" t="10977" r="6282" b="2178"/>
          <a:stretch/>
        </p:blipFill>
        <p:spPr>
          <a:xfrm>
            <a:off x="789699" y="460791"/>
            <a:ext cx="7564601" cy="422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53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022-03-15 00-10-54">
            <a:hlinkClick r:id="" action="ppaction://media"/>
            <a:extLst>
              <a:ext uri="{FF2B5EF4-FFF2-40B4-BE49-F238E27FC236}">
                <a16:creationId xmlns:a16="http://schemas.microsoft.com/office/drawing/2014/main" id="{BB45DE83-6AE8-4A22-9418-1D7C72DE92B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256" end="84948"/>
                </p14:media>
              </p:ext>
            </p:extLst>
          </p:nvPr>
        </p:nvPicPr>
        <p:blipFill rotWithShape="1">
          <a:blip r:embed="rId4"/>
          <a:srcRect l="6132" t="10314" r="6327" b="2879"/>
          <a:stretch/>
        </p:blipFill>
        <p:spPr>
          <a:xfrm>
            <a:off x="822923" y="480597"/>
            <a:ext cx="7498154" cy="418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2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4"/>
          <p:cNvSpPr txBox="1">
            <a:spLocks noGrp="1"/>
          </p:cNvSpPr>
          <p:nvPr>
            <p:ph type="title"/>
          </p:nvPr>
        </p:nvSpPr>
        <p:spPr>
          <a:xfrm>
            <a:off x="729050" y="59629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</a:t>
            </a:r>
            <a:r>
              <a:rPr lang="en" dirty="0">
                <a:solidFill>
                  <a:schemeClr val="accent3"/>
                </a:solidFill>
              </a:rPr>
              <a:t> of This Presentation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346" name="Google Shape;346;p34"/>
          <p:cNvSpPr txBox="1">
            <a:spLocks noGrp="1"/>
          </p:cNvSpPr>
          <p:nvPr>
            <p:ph type="body" idx="1"/>
          </p:nvPr>
        </p:nvSpPr>
        <p:spPr>
          <a:xfrm>
            <a:off x="729050" y="1252825"/>
            <a:ext cx="6872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800" dirty="0">
                <a:solidFill>
                  <a:schemeClr val="dk1"/>
                </a:solidFill>
              </a:rPr>
              <a:t>Inspiration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GB" sz="1800" dirty="0">
              <a:solidFill>
                <a:schemeClr val="dk1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800" dirty="0">
                <a:solidFill>
                  <a:schemeClr val="dk1"/>
                </a:solidFill>
              </a:rPr>
              <a:t>Research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GB" sz="1800" dirty="0">
              <a:solidFill>
                <a:schemeClr val="dk1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800" dirty="0">
                <a:solidFill>
                  <a:schemeClr val="dk1"/>
                </a:solidFill>
              </a:rPr>
              <a:t>Survey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GB" sz="1800" dirty="0">
              <a:solidFill>
                <a:schemeClr val="dk1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800" dirty="0">
                <a:solidFill>
                  <a:schemeClr val="dk1"/>
                </a:solidFill>
              </a:rPr>
              <a:t>Development of game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GB" sz="1800" dirty="0">
              <a:solidFill>
                <a:schemeClr val="dk1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800" dirty="0">
                <a:solidFill>
                  <a:schemeClr val="dk1"/>
                </a:solidFill>
              </a:rPr>
              <a:t>Evaluation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GB" sz="1000" dirty="0">
              <a:solidFill>
                <a:schemeClr val="dk1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000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F0784BD-85BE-422B-B031-993580D530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9532866"/>
              </p:ext>
            </p:extLst>
          </p:nvPr>
        </p:nvGraphicFramePr>
        <p:xfrm>
          <a:off x="4664790" y="1421114"/>
          <a:ext cx="2936660" cy="24695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8907118" imgH="7485714" progId="">
                  <p:embed/>
                </p:oleObj>
              </mc:Choice>
              <mc:Fallback>
                <p:oleObj r:id="rId3" imgW="8907118" imgH="7485714" progId="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6F0784BD-85BE-422B-B031-993580D5307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4790" y="1421114"/>
                        <a:ext cx="2936660" cy="2469561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15B42264-F1DF-4B14-8C41-C70A9AEAEA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97" y="270193"/>
            <a:ext cx="3164205" cy="2713355"/>
          </a:xfrm>
          <a:prstGeom prst="rect">
            <a:avLst/>
          </a:prstGeom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22ED8B5E-76F3-43F0-94C0-BCD69A9046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840" y="1775911"/>
            <a:ext cx="5231765" cy="29297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77656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76576-BB90-4F91-9472-14FB1CA3B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A30F45-69F6-4ABE-A8D7-D98BA26AFB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/>
            <a:r>
              <a:rPr lang="en-GB" dirty="0"/>
              <a:t>Success 2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4ADCA75-4C7B-4D1A-88FC-7A6EBAF284C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pPr marL="0" indent="0"/>
            <a:r>
              <a:rPr lang="en-GB" dirty="0"/>
              <a:t>Success 1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1C67FEA-4FF5-4A0A-95AB-4980ADA09D8D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pPr marL="0" indent="0"/>
            <a:r>
              <a:rPr lang="en-GB" dirty="0"/>
              <a:t>Success 3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CAD3B2B-A88A-4794-BA53-7F9B50D894A0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537589" y="1883113"/>
            <a:ext cx="2610600" cy="809584"/>
          </a:xfrm>
        </p:spPr>
        <p:txBody>
          <a:bodyPr/>
          <a:lstStyle/>
          <a:p>
            <a:pPr marL="0" indent="0"/>
            <a:r>
              <a:rPr lang="en-GB" dirty="0"/>
              <a:t>Able to create a (functioning) game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E0B374D8-388A-415D-B036-CC8ABCDFB549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pPr marL="0" indent="0"/>
            <a:r>
              <a:rPr lang="en-GB" dirty="0"/>
              <a:t>Challenge 2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8A064588-D695-4466-951D-56D0FC5CE53F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pPr marL="0" indent="0"/>
            <a:r>
              <a:rPr lang="en-GB" dirty="0"/>
              <a:t>Challenge 1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161BB0B7-D783-4FD7-BC9E-9606A03690AB}"/>
              </a:ext>
            </a:extLst>
          </p:cNvPr>
          <p:cNvSpPr>
            <a:spLocks noGrp="1"/>
          </p:cNvSpPr>
          <p:nvPr>
            <p:ph type="subTitle" idx="9"/>
          </p:nvPr>
        </p:nvSpPr>
        <p:spPr/>
        <p:txBody>
          <a:bodyPr/>
          <a:lstStyle/>
          <a:p>
            <a:pPr marL="0" indent="0"/>
            <a:r>
              <a:rPr lang="en-GB" dirty="0"/>
              <a:t>Challenge 3</a:t>
            </a:r>
          </a:p>
        </p:txBody>
      </p:sp>
      <p:sp>
        <p:nvSpPr>
          <p:cNvPr id="15" name="Subtitle 5">
            <a:extLst>
              <a:ext uri="{FF2B5EF4-FFF2-40B4-BE49-F238E27FC236}">
                <a16:creationId xmlns:a16="http://schemas.microsoft.com/office/drawing/2014/main" id="{AD9E734A-27E6-448F-A4F6-3E453432C65E}"/>
              </a:ext>
            </a:extLst>
          </p:cNvPr>
          <p:cNvSpPr txBox="1">
            <a:spLocks/>
          </p:cNvSpPr>
          <p:nvPr/>
        </p:nvSpPr>
        <p:spPr>
          <a:xfrm>
            <a:off x="3266706" y="1883113"/>
            <a:ext cx="2610600" cy="809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/>
            <a:r>
              <a:rPr lang="en-GB" dirty="0"/>
              <a:t>Feedback was 92.6% positive </a:t>
            </a:r>
          </a:p>
        </p:txBody>
      </p:sp>
      <p:sp>
        <p:nvSpPr>
          <p:cNvPr id="16" name="Subtitle 5">
            <a:extLst>
              <a:ext uri="{FF2B5EF4-FFF2-40B4-BE49-F238E27FC236}">
                <a16:creationId xmlns:a16="http://schemas.microsoft.com/office/drawing/2014/main" id="{E47B748D-FF17-4B17-B422-20FAB6705EA3}"/>
              </a:ext>
            </a:extLst>
          </p:cNvPr>
          <p:cNvSpPr txBox="1">
            <a:spLocks/>
          </p:cNvSpPr>
          <p:nvPr/>
        </p:nvSpPr>
        <p:spPr>
          <a:xfrm>
            <a:off x="5995824" y="1883113"/>
            <a:ext cx="2610600" cy="809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/>
            <a:r>
              <a:rPr lang="en-GB" dirty="0"/>
              <a:t>Multiplayer</a:t>
            </a:r>
          </a:p>
        </p:txBody>
      </p:sp>
      <p:sp>
        <p:nvSpPr>
          <p:cNvPr id="17" name="Subtitle 5">
            <a:extLst>
              <a:ext uri="{FF2B5EF4-FFF2-40B4-BE49-F238E27FC236}">
                <a16:creationId xmlns:a16="http://schemas.microsoft.com/office/drawing/2014/main" id="{9B594F25-1A20-4A07-9727-104B08C4A03F}"/>
              </a:ext>
            </a:extLst>
          </p:cNvPr>
          <p:cNvSpPr txBox="1">
            <a:spLocks/>
          </p:cNvSpPr>
          <p:nvPr/>
        </p:nvSpPr>
        <p:spPr>
          <a:xfrm>
            <a:off x="537576" y="3340245"/>
            <a:ext cx="2610600" cy="809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/>
            <a:r>
              <a:rPr lang="en-GB" dirty="0"/>
              <a:t>Not many features were added</a:t>
            </a:r>
          </a:p>
        </p:txBody>
      </p:sp>
      <p:sp>
        <p:nvSpPr>
          <p:cNvPr id="18" name="Subtitle 5">
            <a:extLst>
              <a:ext uri="{FF2B5EF4-FFF2-40B4-BE49-F238E27FC236}">
                <a16:creationId xmlns:a16="http://schemas.microsoft.com/office/drawing/2014/main" id="{3F504521-534D-4E97-9E75-0EE15D534044}"/>
              </a:ext>
            </a:extLst>
          </p:cNvPr>
          <p:cNvSpPr txBox="1">
            <a:spLocks/>
          </p:cNvSpPr>
          <p:nvPr/>
        </p:nvSpPr>
        <p:spPr>
          <a:xfrm>
            <a:off x="3266693" y="3340245"/>
            <a:ext cx="2610600" cy="809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/>
            <a:r>
              <a:rPr lang="en-GB" dirty="0"/>
              <a:t>3D Models taken from external sources</a:t>
            </a:r>
          </a:p>
        </p:txBody>
      </p:sp>
      <p:sp>
        <p:nvSpPr>
          <p:cNvPr id="19" name="Subtitle 5">
            <a:extLst>
              <a:ext uri="{FF2B5EF4-FFF2-40B4-BE49-F238E27FC236}">
                <a16:creationId xmlns:a16="http://schemas.microsoft.com/office/drawing/2014/main" id="{E3BF4C69-0306-4D45-BD52-8E9E1D4D0409}"/>
              </a:ext>
            </a:extLst>
          </p:cNvPr>
          <p:cNvSpPr txBox="1">
            <a:spLocks/>
          </p:cNvSpPr>
          <p:nvPr/>
        </p:nvSpPr>
        <p:spPr>
          <a:xfrm>
            <a:off x="5995811" y="3340245"/>
            <a:ext cx="2610600" cy="809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/>
            <a:r>
              <a:rPr lang="en-GB" dirty="0"/>
              <a:t>Time was not sufficient</a:t>
            </a:r>
          </a:p>
        </p:txBody>
      </p:sp>
    </p:spTree>
    <p:extLst>
      <p:ext uri="{BB962C8B-B14F-4D97-AF65-F5344CB8AC3E}">
        <p14:creationId xmlns:p14="http://schemas.microsoft.com/office/powerpoint/2010/main" val="22038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  <p:bldP spid="9" grpId="0" build="p"/>
      <p:bldP spid="10" grpId="0" build="p"/>
      <p:bldP spid="11" grpId="0" build="p"/>
      <p:bldP spid="15" grpId="0"/>
      <p:bldP spid="16" grpId="0"/>
      <p:bldP spid="17" grpId="0"/>
      <p:bldP spid="18" grpId="0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2"/>
          <p:cNvSpPr txBox="1">
            <a:spLocks noGrp="1"/>
          </p:cNvSpPr>
          <p:nvPr>
            <p:ph type="title"/>
          </p:nvPr>
        </p:nvSpPr>
        <p:spPr>
          <a:xfrm>
            <a:off x="1536600" y="2189661"/>
            <a:ext cx="6070800" cy="7641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accent2"/>
                </a:solidFill>
              </a:rPr>
              <a:t>Questions</a:t>
            </a:r>
            <a:endParaRPr sz="36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38;p52">
            <a:extLst>
              <a:ext uri="{FF2B5EF4-FFF2-40B4-BE49-F238E27FC236}">
                <a16:creationId xmlns:a16="http://schemas.microsoft.com/office/drawing/2014/main" id="{EB886CEE-FDFD-78DE-494A-57AC3EFEF0BB}"/>
              </a:ext>
            </a:extLst>
          </p:cNvPr>
          <p:cNvSpPr txBox="1">
            <a:spLocks/>
          </p:cNvSpPr>
          <p:nvPr/>
        </p:nvSpPr>
        <p:spPr>
          <a:xfrm>
            <a:off x="1536600" y="2189661"/>
            <a:ext cx="6070800" cy="764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Montserrat SemiBold"/>
              <a:buNone/>
              <a:defRPr sz="3000" b="0" i="0" u="none" strike="noStrike" cap="none">
                <a:solidFill>
                  <a:schemeClr val="accent6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4400" dirty="0">
                <a:solidFill>
                  <a:schemeClr val="accent2"/>
                </a:solidFill>
              </a:rPr>
              <a:t>Thanks for listening</a:t>
            </a:r>
            <a:endParaRPr lang="en-GB" sz="3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71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0"/>
          <p:cNvSpPr txBox="1">
            <a:spLocks noGrp="1"/>
          </p:cNvSpPr>
          <p:nvPr>
            <p:ph type="title"/>
          </p:nvPr>
        </p:nvSpPr>
        <p:spPr>
          <a:xfrm>
            <a:off x="311700" y="51830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Inspiration </a:t>
            </a:r>
            <a:r>
              <a:rPr lang="en-GB" dirty="0">
                <a:solidFill>
                  <a:schemeClr val="accent3"/>
                </a:solidFill>
              </a:rPr>
              <a:t>behind project</a:t>
            </a:r>
            <a:endParaRPr dirty="0">
              <a:solidFill>
                <a:schemeClr val="accent3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9CB54BC-AE89-4C01-B945-2AFE76F98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03" b="93168" l="3123" r="97140">
                        <a14:foregroundMark x1="11474" y1="58779" x2="11474" y2="58779"/>
                        <a14:foregroundMark x1="15877" y1="45878" x2="15877" y2="45878"/>
                        <a14:foregroundMark x1="16754" y1="45878" x2="8404" y2="61641"/>
                        <a14:foregroundMark x1="6421" y1="47786" x2="8614" y2="57328"/>
                        <a14:foregroundMark x1="5333" y1="77901" x2="5333" y2="81221"/>
                        <a14:foregroundMark x1="4018" y1="54008" x2="3123" y2="79809"/>
                        <a14:foregroundMark x1="19596" y1="45382" x2="23123" y2="57824"/>
                        <a14:foregroundMark x1="23561" y1="88397" x2="26632" y2="93206"/>
                        <a14:foregroundMark x1="92965" y1="32481" x2="92316" y2="49237"/>
                        <a14:foregroundMark x1="52333" y1="9542" x2="55632" y2="11947"/>
                        <a14:foregroundMark x1="52561" y1="6679" x2="51018" y2="10496"/>
                        <a14:foregroundMark x1="95175" y1="31527" x2="95614" y2="51603"/>
                        <a14:foregroundMark x1="97140" y1="32481" x2="96263" y2="473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9752" y="1415872"/>
            <a:ext cx="2646862" cy="1216628"/>
          </a:xfrm>
          <a:prstGeom prst="rect">
            <a:avLst/>
          </a:prstGeom>
        </p:spPr>
      </p:pic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9F951A5E-2F94-4325-82FD-047AFF8C4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981" y="1280889"/>
            <a:ext cx="2466431" cy="1468114"/>
          </a:xfrm>
          <a:prstGeom prst="rect">
            <a:avLst/>
          </a:prstGeom>
        </p:spPr>
      </p:pic>
      <p:sp>
        <p:nvSpPr>
          <p:cNvPr id="14" name="Plus Sign 13">
            <a:extLst>
              <a:ext uri="{FF2B5EF4-FFF2-40B4-BE49-F238E27FC236}">
                <a16:creationId xmlns:a16="http://schemas.microsoft.com/office/drawing/2014/main" id="{A8C7F8D1-F29A-4EFD-8EBC-78C8DBF55335}"/>
              </a:ext>
            </a:extLst>
          </p:cNvPr>
          <p:cNvSpPr/>
          <p:nvPr/>
        </p:nvSpPr>
        <p:spPr>
          <a:xfrm>
            <a:off x="3807648" y="1547949"/>
            <a:ext cx="914575" cy="777240"/>
          </a:xfrm>
          <a:prstGeom prst="mathPlus">
            <a:avLst>
              <a:gd name="adj1" fmla="val 201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A32C345C-83FA-4796-B2A2-63E32F15EF4C}"/>
              </a:ext>
            </a:extLst>
          </p:cNvPr>
          <p:cNvSpPr/>
          <p:nvPr/>
        </p:nvSpPr>
        <p:spPr>
          <a:xfrm>
            <a:off x="2340701" y="3363426"/>
            <a:ext cx="1058091" cy="75764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012830-B241-4C5A-8781-5EB62CEF1907}"/>
              </a:ext>
            </a:extLst>
          </p:cNvPr>
          <p:cNvSpPr txBox="1"/>
          <p:nvPr/>
        </p:nvSpPr>
        <p:spPr>
          <a:xfrm>
            <a:off x="3398792" y="3265196"/>
            <a:ext cx="26468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n w="127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Game Development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1D0">
            <a:alpha val="23210"/>
          </a:srgbClr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8"/>
          <p:cNvSpPr txBox="1">
            <a:spLocks noGrp="1"/>
          </p:cNvSpPr>
          <p:nvPr>
            <p:ph type="title"/>
          </p:nvPr>
        </p:nvSpPr>
        <p:spPr>
          <a:xfrm>
            <a:off x="729050" y="59748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Research </a:t>
            </a:r>
            <a:r>
              <a:rPr lang="en" dirty="0">
                <a:solidFill>
                  <a:schemeClr val="accent3"/>
                </a:solidFill>
              </a:rPr>
              <a:t>- Sources</a:t>
            </a:r>
            <a:endParaRPr dirty="0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418B85A-8F4D-42D6-863D-0A2271F3D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423" y="1422824"/>
            <a:ext cx="1743619" cy="979109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D033190B-FC63-43B7-8CE7-B828A177B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8190" y="1333921"/>
            <a:ext cx="1946365" cy="1021841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CE70E8DB-F781-4A30-9C2F-12A27EA6A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008" y="2654573"/>
            <a:ext cx="1415000" cy="1415000"/>
          </a:xfrm>
          <a:prstGeom prst="rect">
            <a:avLst/>
          </a:prstGeom>
        </p:spPr>
      </p:pic>
      <p:pic>
        <p:nvPicPr>
          <p:cNvPr id="1026" name="Picture 2" descr="Business Insider | LinkedIn">
            <a:extLst>
              <a:ext uri="{FF2B5EF4-FFF2-40B4-BE49-F238E27FC236}">
                <a16:creationId xmlns:a16="http://schemas.microsoft.com/office/drawing/2014/main" id="{251F6937-7A31-4553-8994-E9C79280A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719" y="2721974"/>
            <a:ext cx="1187631" cy="1187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DFC546-FDD7-44BD-90B6-2B8127D5F8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5811" y="1046669"/>
            <a:ext cx="3031132" cy="38489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5"/>
          <p:cNvSpPr txBox="1">
            <a:spLocks noGrp="1"/>
          </p:cNvSpPr>
          <p:nvPr>
            <p:ph type="title"/>
          </p:nvPr>
        </p:nvSpPr>
        <p:spPr>
          <a:xfrm>
            <a:off x="653143" y="597201"/>
            <a:ext cx="8179157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Research</a:t>
            </a:r>
            <a:endParaRPr sz="3000" dirty="0">
              <a:solidFill>
                <a:schemeClr val="accent1"/>
              </a:solidFill>
            </a:endParaRPr>
          </a:p>
        </p:txBody>
      </p:sp>
      <p:sp>
        <p:nvSpPr>
          <p:cNvPr id="40" name="Google Shape;346;p34">
            <a:extLst>
              <a:ext uri="{FF2B5EF4-FFF2-40B4-BE49-F238E27FC236}">
                <a16:creationId xmlns:a16="http://schemas.microsoft.com/office/drawing/2014/main" id="{058AFE93-35AF-41A7-9A21-91FDADEC2F21}"/>
              </a:ext>
            </a:extLst>
          </p:cNvPr>
          <p:cNvSpPr txBox="1">
            <a:spLocks/>
          </p:cNvSpPr>
          <p:nvPr/>
        </p:nvSpPr>
        <p:spPr>
          <a:xfrm>
            <a:off x="738051" y="1254035"/>
            <a:ext cx="7615646" cy="3148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None/>
              <a:defRPr sz="16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6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6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6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6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6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6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6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6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 algn="l"/>
            <a:r>
              <a:rPr lang="en-US" sz="1800" dirty="0">
                <a:solidFill>
                  <a:schemeClr val="dk1"/>
                </a:solidFill>
                <a:latin typeface="Courier Prime" panose="020B0604020202020204" charset="0"/>
              </a:rPr>
              <a:t>What makes a perfect game?</a:t>
            </a:r>
          </a:p>
          <a:p>
            <a:pPr marL="171450" indent="-1714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Courier Prime" panose="020B0604020202020204" charset="0"/>
              </a:rPr>
              <a:t>Nothing can be added to make it better</a:t>
            </a:r>
          </a:p>
          <a:p>
            <a:pPr marL="0" indent="0" algn="l">
              <a:buClr>
                <a:schemeClr val="accent1"/>
              </a:buClr>
            </a:pPr>
            <a:endParaRPr lang="en-US" sz="1800" dirty="0">
              <a:solidFill>
                <a:schemeClr val="dk1"/>
              </a:solidFill>
              <a:latin typeface="Courier Prime" panose="020B0604020202020204" charset="0"/>
            </a:endParaRPr>
          </a:p>
          <a:p>
            <a:pPr marL="0" indent="0" algn="l">
              <a:buClr>
                <a:schemeClr val="accent1"/>
              </a:buClr>
            </a:pPr>
            <a:r>
              <a:rPr lang="en-US" sz="1800" dirty="0">
                <a:solidFill>
                  <a:schemeClr val="dk1"/>
                </a:solidFill>
                <a:latin typeface="Courier Prime" panose="020B0604020202020204" charset="0"/>
              </a:rPr>
              <a:t>Can you have a perfect game?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Courier Prime" panose="020B0604020202020204" charset="0"/>
              </a:rPr>
              <a:t>No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dk1"/>
              </a:solidFill>
              <a:latin typeface="Courier Prime" panose="020B0604020202020204" charset="0"/>
            </a:endParaRPr>
          </a:p>
          <a:p>
            <a:pPr marL="0" indent="0" algn="l">
              <a:buClr>
                <a:schemeClr val="accent1"/>
              </a:buClr>
            </a:pPr>
            <a:r>
              <a:rPr lang="en-US" sz="1800" dirty="0">
                <a:solidFill>
                  <a:schemeClr val="dk1"/>
                </a:solidFill>
                <a:latin typeface="Courier Prime" panose="020B0604020202020204" charset="0"/>
              </a:rPr>
              <a:t>What can we do instead?</a:t>
            </a: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Courier Prime" panose="020B0604020202020204" charset="0"/>
              </a:rPr>
              <a:t>Target a specific audience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CAF6E-05D4-4E0C-A1C2-F1E907456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Research</a:t>
            </a:r>
            <a:endParaRPr lang="en-GB" dirty="0"/>
          </a:p>
        </p:txBody>
      </p:sp>
      <p:sp>
        <p:nvSpPr>
          <p:cNvPr id="20" name="Google Shape;346;p34">
            <a:extLst>
              <a:ext uri="{FF2B5EF4-FFF2-40B4-BE49-F238E27FC236}">
                <a16:creationId xmlns:a16="http://schemas.microsoft.com/office/drawing/2014/main" id="{02148580-0FEB-4BF5-AE30-6B21B17F911D}"/>
              </a:ext>
            </a:extLst>
          </p:cNvPr>
          <p:cNvSpPr txBox="1">
            <a:spLocks/>
          </p:cNvSpPr>
          <p:nvPr/>
        </p:nvSpPr>
        <p:spPr>
          <a:xfrm>
            <a:off x="738051" y="1551577"/>
            <a:ext cx="3725092" cy="1714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None/>
              <a:defRPr sz="16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6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6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6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6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6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6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6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6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342900" algn="l">
              <a:buFont typeface="+mj-lt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Courier Prime" panose="020B0604020202020204" charset="0"/>
              </a:rPr>
              <a:t>Globally popular games</a:t>
            </a:r>
          </a:p>
          <a:p>
            <a:pPr marL="342900" algn="l">
              <a:buFont typeface="+mj-lt"/>
              <a:buAutoNum type="arabicPeriod"/>
            </a:pPr>
            <a:endParaRPr lang="en-US" sz="1800" dirty="0">
              <a:solidFill>
                <a:schemeClr val="dk1"/>
              </a:solidFill>
              <a:latin typeface="Courier Prime" panose="020B0604020202020204" charset="0"/>
            </a:endParaRPr>
          </a:p>
          <a:p>
            <a:pPr marL="342900" algn="l">
              <a:buFont typeface="+mj-lt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Courier Prime" panose="020B0604020202020204" charset="0"/>
              </a:rPr>
              <a:t>Game engine/Framework</a:t>
            </a:r>
          </a:p>
          <a:p>
            <a:pPr marL="342900" algn="l">
              <a:buFont typeface="+mj-lt"/>
              <a:buAutoNum type="arabicPeriod"/>
            </a:pPr>
            <a:endParaRPr lang="en-US" sz="1800" dirty="0">
              <a:solidFill>
                <a:schemeClr val="dk1"/>
              </a:solidFill>
              <a:latin typeface="Courier Prime" panose="020B0604020202020204" charset="0"/>
            </a:endParaRPr>
          </a:p>
          <a:p>
            <a:pPr marL="342900" algn="l">
              <a:buFont typeface="+mj-lt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Courier Prime" panose="020B0604020202020204" charset="0"/>
              </a:rPr>
              <a:t>Exemplar game</a:t>
            </a:r>
          </a:p>
        </p:txBody>
      </p:sp>
    </p:spTree>
    <p:extLst>
      <p:ext uri="{BB962C8B-B14F-4D97-AF65-F5344CB8AC3E}">
        <p14:creationId xmlns:p14="http://schemas.microsoft.com/office/powerpoint/2010/main" val="1217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6"/>
          <p:cNvSpPr txBox="1">
            <a:spLocks noGrp="1"/>
          </p:cNvSpPr>
          <p:nvPr>
            <p:ph type="title"/>
          </p:nvPr>
        </p:nvSpPr>
        <p:spPr>
          <a:xfrm>
            <a:off x="638700" y="597350"/>
            <a:ext cx="7866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Survey</a:t>
            </a:r>
            <a:endParaRPr dirty="0"/>
          </a:p>
        </p:txBody>
      </p:sp>
      <p:sp>
        <p:nvSpPr>
          <p:cNvPr id="28" name="Google Shape;346;p34">
            <a:extLst>
              <a:ext uri="{FF2B5EF4-FFF2-40B4-BE49-F238E27FC236}">
                <a16:creationId xmlns:a16="http://schemas.microsoft.com/office/drawing/2014/main" id="{A854AF17-22D9-4228-B5F2-B4EB545FFD31}"/>
              </a:ext>
            </a:extLst>
          </p:cNvPr>
          <p:cNvSpPr txBox="1">
            <a:spLocks/>
          </p:cNvSpPr>
          <p:nvPr/>
        </p:nvSpPr>
        <p:spPr>
          <a:xfrm>
            <a:off x="738051" y="1254035"/>
            <a:ext cx="7615646" cy="483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None/>
              <a:defRPr sz="16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6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6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6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6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6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6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6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6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 algn="l"/>
            <a:r>
              <a:rPr lang="en-US" dirty="0">
                <a:solidFill>
                  <a:schemeClr val="dk1"/>
                </a:solidFill>
                <a:latin typeface="Courier Prime" panose="020B0604020202020204" charset="0"/>
              </a:rPr>
              <a:t>What is the most popular game genre at King’s </a:t>
            </a:r>
            <a:r>
              <a:rPr lang="en-US" dirty="0" err="1">
                <a:solidFill>
                  <a:schemeClr val="dk1"/>
                </a:solidFill>
                <a:latin typeface="Courier Prime" panose="020B0604020202020204" charset="0"/>
              </a:rPr>
              <a:t>Maths</a:t>
            </a:r>
            <a:r>
              <a:rPr lang="en-US" dirty="0">
                <a:solidFill>
                  <a:schemeClr val="dk1"/>
                </a:solidFill>
                <a:latin typeface="Courier Prime" panose="020B0604020202020204" charset="0"/>
              </a:rPr>
              <a:t> school?</a:t>
            </a:r>
            <a:endParaRPr lang="en-US" sz="1800" dirty="0">
              <a:solidFill>
                <a:schemeClr val="dk1"/>
              </a:solidFill>
              <a:latin typeface="Courier Prime" panose="020B0604020202020204" charset="0"/>
            </a:endParaRPr>
          </a:p>
        </p:txBody>
      </p:sp>
      <p:pic>
        <p:nvPicPr>
          <p:cNvPr id="29" name="Picture 28" descr="Table&#10;&#10;Description automatically generated">
            <a:extLst>
              <a:ext uri="{FF2B5EF4-FFF2-40B4-BE49-F238E27FC236}">
                <a16:creationId xmlns:a16="http://schemas.microsoft.com/office/drawing/2014/main" id="{4E83F787-3463-47DF-82E6-EE279E974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170" y="1877694"/>
            <a:ext cx="2390140" cy="173101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F9FBEFD-BA79-43F7-AE74-6D95625498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" r="594" b="430"/>
          <a:stretch/>
        </p:blipFill>
        <p:spPr bwMode="auto">
          <a:xfrm>
            <a:off x="4572000" y="1688373"/>
            <a:ext cx="2749991" cy="21096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E4CE671-6DF7-4182-B143-B87E17D8F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</p:spPr>
        <p:txBody>
          <a:bodyPr/>
          <a:lstStyle/>
          <a:p>
            <a:r>
              <a:rPr lang="en-US" dirty="0"/>
              <a:t>Survey </a:t>
            </a:r>
            <a:r>
              <a:rPr lang="en-US" dirty="0">
                <a:solidFill>
                  <a:schemeClr val="accent3"/>
                </a:solidFill>
              </a:rPr>
              <a:t>-</a:t>
            </a:r>
            <a:r>
              <a:rPr lang="en-US" dirty="0"/>
              <a:t> </a:t>
            </a:r>
            <a:r>
              <a:rPr lang="en-US" dirty="0">
                <a:solidFill>
                  <a:schemeClr val="accent3"/>
                </a:solidFill>
              </a:rPr>
              <a:t>Decision</a:t>
            </a:r>
            <a:endParaRPr lang="en-GB" dirty="0">
              <a:solidFill>
                <a:schemeClr val="accent3"/>
              </a:solidFill>
            </a:endParaRPr>
          </a:p>
        </p:txBody>
      </p:sp>
      <p:sp>
        <p:nvSpPr>
          <p:cNvPr id="14" name="Google Shape;425;p44">
            <a:extLst>
              <a:ext uri="{FF2B5EF4-FFF2-40B4-BE49-F238E27FC236}">
                <a16:creationId xmlns:a16="http://schemas.microsoft.com/office/drawing/2014/main" id="{4DB51A38-AF62-4630-9F39-623B1EF7ECA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64249" y="1799037"/>
            <a:ext cx="2603494" cy="4924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3"/>
                </a:solidFill>
                <a:latin typeface="Courier Prime" panose="020B0604020202020204" charset="0"/>
              </a:rPr>
              <a:t>First-person, Multiplayer shooter</a:t>
            </a:r>
            <a:endParaRPr sz="1200" dirty="0">
              <a:solidFill>
                <a:schemeClr val="accent3"/>
              </a:solidFill>
              <a:latin typeface="Courier Prime" panose="020B0604020202020204" charset="0"/>
            </a:endParaRPr>
          </a:p>
        </p:txBody>
      </p:sp>
      <p:sp>
        <p:nvSpPr>
          <p:cNvPr id="15" name="Google Shape;432;p44">
            <a:extLst>
              <a:ext uri="{FF2B5EF4-FFF2-40B4-BE49-F238E27FC236}">
                <a16:creationId xmlns:a16="http://schemas.microsoft.com/office/drawing/2014/main" id="{BB650E3F-4283-45ED-ACBB-C9681F2BD10C}"/>
              </a:ext>
            </a:extLst>
          </p:cNvPr>
          <p:cNvSpPr txBox="1">
            <a:spLocks/>
          </p:cNvSpPr>
          <p:nvPr/>
        </p:nvSpPr>
        <p:spPr>
          <a:xfrm>
            <a:off x="564249" y="1331034"/>
            <a:ext cx="2603494" cy="492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SemiBold"/>
              <a:buNone/>
              <a:defRPr sz="3000" b="0" i="0" u="none" strike="noStrike" cap="none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r>
              <a:rPr lang="en-GB" sz="1400" u="sng" dirty="0"/>
              <a:t>Type of Game</a:t>
            </a:r>
          </a:p>
        </p:txBody>
      </p:sp>
      <p:sp>
        <p:nvSpPr>
          <p:cNvPr id="16" name="Google Shape;425;p44">
            <a:extLst>
              <a:ext uri="{FF2B5EF4-FFF2-40B4-BE49-F238E27FC236}">
                <a16:creationId xmlns:a16="http://schemas.microsoft.com/office/drawing/2014/main" id="{1E48ED4E-A552-4FF8-87E1-ED683F971911}"/>
              </a:ext>
            </a:extLst>
          </p:cNvPr>
          <p:cNvSpPr txBox="1">
            <a:spLocks/>
          </p:cNvSpPr>
          <p:nvPr/>
        </p:nvSpPr>
        <p:spPr>
          <a:xfrm>
            <a:off x="3270253" y="1852666"/>
            <a:ext cx="2603494" cy="492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None/>
              <a:defRPr sz="18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GB" sz="1200" dirty="0">
                <a:solidFill>
                  <a:schemeClr val="accent3"/>
                </a:solidFill>
                <a:latin typeface="Courier Prime" panose="020B0604020202020204" charset="0"/>
              </a:rPr>
              <a:t>Unity</a:t>
            </a:r>
          </a:p>
        </p:txBody>
      </p:sp>
      <p:sp>
        <p:nvSpPr>
          <p:cNvPr id="17" name="Google Shape;432;p44">
            <a:extLst>
              <a:ext uri="{FF2B5EF4-FFF2-40B4-BE49-F238E27FC236}">
                <a16:creationId xmlns:a16="http://schemas.microsoft.com/office/drawing/2014/main" id="{9242A2CF-941A-4AB6-8551-75FFA65B9BFC}"/>
              </a:ext>
            </a:extLst>
          </p:cNvPr>
          <p:cNvSpPr txBox="1">
            <a:spLocks/>
          </p:cNvSpPr>
          <p:nvPr/>
        </p:nvSpPr>
        <p:spPr>
          <a:xfrm>
            <a:off x="3270253" y="1384663"/>
            <a:ext cx="2603494" cy="492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SemiBold"/>
              <a:buNone/>
              <a:defRPr sz="3000" b="0" i="0" u="none" strike="noStrike" cap="none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r>
              <a:rPr lang="en-GB" sz="1400" u="sng" dirty="0"/>
              <a:t>Selection of Game Engine</a:t>
            </a:r>
          </a:p>
        </p:txBody>
      </p:sp>
      <p:sp>
        <p:nvSpPr>
          <p:cNvPr id="18" name="Google Shape;425;p44">
            <a:extLst>
              <a:ext uri="{FF2B5EF4-FFF2-40B4-BE49-F238E27FC236}">
                <a16:creationId xmlns:a16="http://schemas.microsoft.com/office/drawing/2014/main" id="{D90D0BEF-1613-4469-8615-12FF9DC1E9A5}"/>
              </a:ext>
            </a:extLst>
          </p:cNvPr>
          <p:cNvSpPr txBox="1">
            <a:spLocks/>
          </p:cNvSpPr>
          <p:nvPr/>
        </p:nvSpPr>
        <p:spPr>
          <a:xfrm>
            <a:off x="5976257" y="1877117"/>
            <a:ext cx="2603494" cy="492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None/>
              <a:defRPr sz="18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None/>
              <a:defRPr sz="1400" b="0" i="0" u="none" strike="noStrike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/>
            <a:r>
              <a:rPr lang="en-GB" sz="1200" dirty="0">
                <a:solidFill>
                  <a:schemeClr val="accent3"/>
                </a:solidFill>
                <a:latin typeface="Courier Prime" panose="020B0604020202020204" charset="0"/>
              </a:rPr>
              <a:t>Wall-running and mantling</a:t>
            </a:r>
          </a:p>
        </p:txBody>
      </p:sp>
      <p:sp>
        <p:nvSpPr>
          <p:cNvPr id="19" name="Google Shape;432;p44">
            <a:extLst>
              <a:ext uri="{FF2B5EF4-FFF2-40B4-BE49-F238E27FC236}">
                <a16:creationId xmlns:a16="http://schemas.microsoft.com/office/drawing/2014/main" id="{6DAF8C65-1CFC-4001-9878-B3BFA581A5D3}"/>
              </a:ext>
            </a:extLst>
          </p:cNvPr>
          <p:cNvSpPr txBox="1">
            <a:spLocks/>
          </p:cNvSpPr>
          <p:nvPr/>
        </p:nvSpPr>
        <p:spPr>
          <a:xfrm>
            <a:off x="5976257" y="1409114"/>
            <a:ext cx="2603494" cy="492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SemiBold"/>
              <a:buNone/>
              <a:defRPr sz="3000" b="0" i="0" u="none" strike="noStrike" cap="none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r>
              <a:rPr lang="en-GB" sz="1400" u="sng" dirty="0"/>
              <a:t>Key Mechanics</a:t>
            </a:r>
          </a:p>
        </p:txBody>
      </p:sp>
      <p:pic>
        <p:nvPicPr>
          <p:cNvPr id="20" name="Picture 19" descr="A video game screen capture&#10;&#10;Description automatically generated with medium confidence">
            <a:extLst>
              <a:ext uri="{FF2B5EF4-FFF2-40B4-BE49-F238E27FC236}">
                <a16:creationId xmlns:a16="http://schemas.microsoft.com/office/drawing/2014/main" id="{BC1E13AF-17A4-4E26-B34A-41BDBA1B0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49" y="2447762"/>
            <a:ext cx="2472865" cy="139098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9334EE0-43EF-4827-92C5-AA4DA8994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64923" y="2789479"/>
            <a:ext cx="2214154" cy="814808"/>
          </a:xfrm>
          <a:prstGeom prst="rect">
            <a:avLst/>
          </a:prstGeom>
        </p:spPr>
      </p:pic>
      <p:pic>
        <p:nvPicPr>
          <p:cNvPr id="22" name="Picture 21" descr="A picture containing building, outdoor&#10;&#10;Description automatically generated">
            <a:extLst>
              <a:ext uri="{FF2B5EF4-FFF2-40B4-BE49-F238E27FC236}">
                <a16:creationId xmlns:a16="http://schemas.microsoft.com/office/drawing/2014/main" id="{B62F4C58-67FE-495B-A3C6-FE5611BF98E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714" r="10572"/>
          <a:stretch/>
        </p:blipFill>
        <p:spPr>
          <a:xfrm>
            <a:off x="6302829" y="2447762"/>
            <a:ext cx="2096589" cy="14982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5" grpId="0"/>
      <p:bldP spid="16" grpId="0"/>
      <p:bldP spid="17" grpId="0"/>
      <p:bldP spid="1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0"/>
          <p:cNvSpPr txBox="1">
            <a:spLocks noGrp="1"/>
          </p:cNvSpPr>
          <p:nvPr>
            <p:ph type="title"/>
          </p:nvPr>
        </p:nvSpPr>
        <p:spPr>
          <a:xfrm>
            <a:off x="638700" y="597350"/>
            <a:ext cx="7866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 </a:t>
            </a:r>
            <a:r>
              <a:rPr lang="en" dirty="0">
                <a:solidFill>
                  <a:schemeClr val="accent3"/>
                </a:solidFill>
              </a:rPr>
              <a:t>- Multiplayer</a:t>
            </a:r>
            <a:endParaRPr dirty="0"/>
          </a:p>
        </p:txBody>
      </p:sp>
      <p:sp>
        <p:nvSpPr>
          <p:cNvPr id="601" name="Google Shape;601;p50"/>
          <p:cNvSpPr txBox="1">
            <a:spLocks noGrp="1"/>
          </p:cNvSpPr>
          <p:nvPr>
            <p:ph type="subTitle" idx="4294967295"/>
          </p:nvPr>
        </p:nvSpPr>
        <p:spPr>
          <a:xfrm>
            <a:off x="3674550" y="1918725"/>
            <a:ext cx="1794900" cy="83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Giving players basic movement mechanics</a:t>
            </a:r>
            <a:endParaRPr sz="1400" dirty="0"/>
          </a:p>
        </p:txBody>
      </p:sp>
      <p:sp>
        <p:nvSpPr>
          <p:cNvPr id="603" name="Google Shape;603;p50"/>
          <p:cNvSpPr txBox="1">
            <a:spLocks noGrp="1"/>
          </p:cNvSpPr>
          <p:nvPr>
            <p:ph type="subTitle" idx="4294967295"/>
          </p:nvPr>
        </p:nvSpPr>
        <p:spPr>
          <a:xfrm>
            <a:off x="6450350" y="1952075"/>
            <a:ext cx="1794900" cy="8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Bug fixing, create pickups and projectiles</a:t>
            </a:r>
            <a:endParaRPr sz="1400" dirty="0"/>
          </a:p>
        </p:txBody>
      </p:sp>
      <p:sp>
        <p:nvSpPr>
          <p:cNvPr id="605" name="Google Shape;605;p50"/>
          <p:cNvSpPr txBox="1">
            <a:spLocks noGrp="1"/>
          </p:cNvSpPr>
          <p:nvPr>
            <p:ph type="subTitle" idx="4294967295"/>
          </p:nvPr>
        </p:nvSpPr>
        <p:spPr>
          <a:xfrm>
            <a:off x="2155371" y="3214976"/>
            <a:ext cx="2018211" cy="9651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Setup classes to handle sending/receiving of data</a:t>
            </a:r>
            <a:endParaRPr sz="1400" dirty="0"/>
          </a:p>
        </p:txBody>
      </p:sp>
      <p:sp>
        <p:nvSpPr>
          <p:cNvPr id="607" name="Google Shape;607;p50"/>
          <p:cNvSpPr txBox="1">
            <a:spLocks noGrp="1"/>
          </p:cNvSpPr>
          <p:nvPr>
            <p:ph type="subTitle" idx="4294967295"/>
          </p:nvPr>
        </p:nvSpPr>
        <p:spPr>
          <a:xfrm>
            <a:off x="5060075" y="3214976"/>
            <a:ext cx="1794900" cy="8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Move server from local to remote</a:t>
            </a:r>
            <a:endParaRPr sz="1400" dirty="0"/>
          </a:p>
        </p:txBody>
      </p:sp>
      <p:grpSp>
        <p:nvGrpSpPr>
          <p:cNvPr id="609" name="Google Shape;609;p50"/>
          <p:cNvGrpSpPr/>
          <p:nvPr/>
        </p:nvGrpSpPr>
        <p:grpSpPr>
          <a:xfrm>
            <a:off x="0" y="2757869"/>
            <a:ext cx="9144014" cy="411819"/>
            <a:chOff x="0" y="2757869"/>
            <a:chExt cx="9144014" cy="411819"/>
          </a:xfrm>
        </p:grpSpPr>
        <p:sp>
          <p:nvSpPr>
            <p:cNvPr id="610" name="Google Shape;610;p50"/>
            <p:cNvSpPr/>
            <p:nvPr/>
          </p:nvSpPr>
          <p:spPr>
            <a:xfrm>
              <a:off x="0" y="2942125"/>
              <a:ext cx="9144014" cy="44625"/>
            </a:xfrm>
            <a:custGeom>
              <a:avLst/>
              <a:gdLst/>
              <a:ahLst/>
              <a:cxnLst/>
              <a:rect l="l" t="t" r="r" b="b"/>
              <a:pathLst>
                <a:path w="22549" h="211" extrusionOk="0">
                  <a:moveTo>
                    <a:pt x="0" y="1"/>
                  </a:moveTo>
                  <a:lnTo>
                    <a:pt x="0" y="210"/>
                  </a:lnTo>
                  <a:lnTo>
                    <a:pt x="22548" y="210"/>
                  </a:lnTo>
                  <a:lnTo>
                    <a:pt x="22548" y="1"/>
                  </a:lnTo>
                  <a:close/>
                </a:path>
              </a:pathLst>
            </a:custGeom>
            <a:solidFill>
              <a:srgbClr val="ECE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1" name="Google Shape;611;p50"/>
            <p:cNvGrpSpPr/>
            <p:nvPr/>
          </p:nvGrpSpPr>
          <p:grpSpPr>
            <a:xfrm rot="10800000" flipH="1">
              <a:off x="3080175" y="2861282"/>
              <a:ext cx="203100" cy="308407"/>
              <a:chOff x="3087187" y="4524193"/>
              <a:chExt cx="203100" cy="308407"/>
            </a:xfrm>
          </p:grpSpPr>
          <p:cxnSp>
            <p:nvCxnSpPr>
              <p:cNvPr id="612" name="Google Shape;612;p50"/>
              <p:cNvCxnSpPr/>
              <p:nvPr/>
            </p:nvCxnSpPr>
            <p:spPr>
              <a:xfrm rot="10800000">
                <a:off x="3188837" y="4524193"/>
                <a:ext cx="0" cy="203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C646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13" name="Google Shape;613;p50"/>
              <p:cNvSpPr/>
              <p:nvPr/>
            </p:nvSpPr>
            <p:spPr>
              <a:xfrm>
                <a:off x="3087187" y="4629200"/>
                <a:ext cx="203100" cy="203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4" name="Google Shape;614;p50"/>
            <p:cNvGrpSpPr/>
            <p:nvPr/>
          </p:nvGrpSpPr>
          <p:grpSpPr>
            <a:xfrm rot="10800000" flipH="1">
              <a:off x="5855975" y="2861282"/>
              <a:ext cx="203100" cy="308407"/>
              <a:chOff x="5862987" y="4524193"/>
              <a:chExt cx="203100" cy="308407"/>
            </a:xfrm>
          </p:grpSpPr>
          <p:cxnSp>
            <p:nvCxnSpPr>
              <p:cNvPr id="615" name="Google Shape;615;p50"/>
              <p:cNvCxnSpPr/>
              <p:nvPr/>
            </p:nvCxnSpPr>
            <p:spPr>
              <a:xfrm rot="10800000">
                <a:off x="5964637" y="4524193"/>
                <a:ext cx="0" cy="203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C646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16" name="Google Shape;616;p50"/>
              <p:cNvSpPr/>
              <p:nvPr/>
            </p:nvSpPr>
            <p:spPr>
              <a:xfrm>
                <a:off x="5862987" y="4629200"/>
                <a:ext cx="203100" cy="203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7" name="Google Shape;617;p50"/>
            <p:cNvGrpSpPr/>
            <p:nvPr/>
          </p:nvGrpSpPr>
          <p:grpSpPr>
            <a:xfrm>
              <a:off x="1694650" y="2757869"/>
              <a:ext cx="203100" cy="308407"/>
              <a:chOff x="3087187" y="4524193"/>
              <a:chExt cx="203100" cy="308407"/>
            </a:xfrm>
          </p:grpSpPr>
          <p:cxnSp>
            <p:nvCxnSpPr>
              <p:cNvPr id="618" name="Google Shape;618;p50"/>
              <p:cNvCxnSpPr/>
              <p:nvPr/>
            </p:nvCxnSpPr>
            <p:spPr>
              <a:xfrm rot="10800000">
                <a:off x="3188837" y="4524193"/>
                <a:ext cx="0" cy="203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C646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19" name="Google Shape;619;p50"/>
              <p:cNvSpPr/>
              <p:nvPr/>
            </p:nvSpPr>
            <p:spPr>
              <a:xfrm>
                <a:off x="3087187" y="4629200"/>
                <a:ext cx="203100" cy="203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0" name="Google Shape;620;p50"/>
            <p:cNvGrpSpPr/>
            <p:nvPr/>
          </p:nvGrpSpPr>
          <p:grpSpPr>
            <a:xfrm>
              <a:off x="4468075" y="2757869"/>
              <a:ext cx="203100" cy="308407"/>
              <a:chOff x="3087187" y="4524193"/>
              <a:chExt cx="203100" cy="308407"/>
            </a:xfrm>
          </p:grpSpPr>
          <p:cxnSp>
            <p:nvCxnSpPr>
              <p:cNvPr id="621" name="Google Shape;621;p50"/>
              <p:cNvCxnSpPr/>
              <p:nvPr/>
            </p:nvCxnSpPr>
            <p:spPr>
              <a:xfrm rot="10800000">
                <a:off x="3188837" y="4524193"/>
                <a:ext cx="0" cy="203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C646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22" name="Google Shape;622;p50"/>
              <p:cNvSpPr/>
              <p:nvPr/>
            </p:nvSpPr>
            <p:spPr>
              <a:xfrm>
                <a:off x="3087187" y="4629200"/>
                <a:ext cx="203100" cy="203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3" name="Google Shape;623;p50"/>
            <p:cNvGrpSpPr/>
            <p:nvPr/>
          </p:nvGrpSpPr>
          <p:grpSpPr>
            <a:xfrm>
              <a:off x="7243875" y="2757869"/>
              <a:ext cx="203100" cy="308407"/>
              <a:chOff x="3087187" y="4524193"/>
              <a:chExt cx="203100" cy="308407"/>
            </a:xfrm>
          </p:grpSpPr>
          <p:cxnSp>
            <p:nvCxnSpPr>
              <p:cNvPr id="624" name="Google Shape;624;p50"/>
              <p:cNvCxnSpPr/>
              <p:nvPr/>
            </p:nvCxnSpPr>
            <p:spPr>
              <a:xfrm rot="10800000">
                <a:off x="3188837" y="4524193"/>
                <a:ext cx="0" cy="203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C646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25" name="Google Shape;625;p50"/>
              <p:cNvSpPr/>
              <p:nvPr/>
            </p:nvSpPr>
            <p:spPr>
              <a:xfrm>
                <a:off x="3087187" y="4629200"/>
                <a:ext cx="203100" cy="203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" name="Google Shape;601;p50">
            <a:extLst>
              <a:ext uri="{FF2B5EF4-FFF2-40B4-BE49-F238E27FC236}">
                <a16:creationId xmlns:a16="http://schemas.microsoft.com/office/drawing/2014/main" id="{51CF5912-A704-4DF9-A6DD-2A9A51C4EA97}"/>
              </a:ext>
            </a:extLst>
          </p:cNvPr>
          <p:cNvSpPr txBox="1">
            <a:spLocks/>
          </p:cNvSpPr>
          <p:nvPr/>
        </p:nvSpPr>
        <p:spPr>
          <a:xfrm>
            <a:off x="894201" y="1996699"/>
            <a:ext cx="1794900" cy="83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Prime"/>
              <a:buChar char="●"/>
              <a:defRPr sz="18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●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○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urier Prime"/>
              <a:buChar char="■"/>
              <a:defRPr sz="1400" b="0" i="0" u="none" strike="noStrike" cap="none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pPr marL="0" indent="0" algn="ctr">
              <a:buFont typeface="Courier Prime"/>
              <a:buNone/>
            </a:pPr>
            <a:r>
              <a:rPr lang="en-GB" sz="1400" dirty="0"/>
              <a:t>Initialise TCP and UDP communication</a:t>
            </a:r>
          </a:p>
          <a:p>
            <a:pPr marL="0" indent="0">
              <a:buFont typeface="Courier Prime"/>
              <a:buNone/>
            </a:pPr>
            <a:endParaRPr lang="en-GB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1" grpId="0" build="p"/>
      <p:bldP spid="603" grpId="0" build="p"/>
      <p:bldP spid="605" grpId="0" build="p"/>
      <p:bldP spid="607" grpId="0" build="p"/>
      <p:bldP spid="48" grpId="0"/>
    </p:bldLst>
  </p:timing>
</p:sld>
</file>

<file path=ppt/theme/theme1.xml><?xml version="1.0" encoding="utf-8"?>
<a:theme xmlns:a="http://schemas.openxmlformats.org/drawingml/2006/main" name="Heimat Presentation by Slidesgo">
  <a:themeElements>
    <a:clrScheme name="Simple Light">
      <a:dk1>
        <a:srgbClr val="4D3C3C"/>
      </a:dk1>
      <a:lt1>
        <a:srgbClr val="FFFFFF"/>
      </a:lt1>
      <a:dk2>
        <a:srgbClr val="595959"/>
      </a:dk2>
      <a:lt2>
        <a:srgbClr val="EEEEEE"/>
      </a:lt2>
      <a:accent1>
        <a:srgbClr val="CC6462"/>
      </a:accent1>
      <a:accent2>
        <a:srgbClr val="EBE1D0"/>
      </a:accent2>
      <a:accent3>
        <a:srgbClr val="4D3C3C"/>
      </a:accent3>
      <a:accent4>
        <a:srgbClr val="9A4D4A"/>
      </a:accent4>
      <a:accent5>
        <a:srgbClr val="FFD966"/>
      </a:accent5>
      <a:accent6>
        <a:srgbClr val="FBF8F4"/>
      </a:accent6>
      <a:hlink>
        <a:srgbClr val="CC646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C52D1C5E5E282489390966330E85007" ma:contentTypeVersion="12" ma:contentTypeDescription="Create a new document." ma:contentTypeScope="" ma:versionID="6f0f43433bc2c1ae833b4511aab3ae9d">
  <xsd:schema xmlns:xsd="http://www.w3.org/2001/XMLSchema" xmlns:xs="http://www.w3.org/2001/XMLSchema" xmlns:p="http://schemas.microsoft.com/office/2006/metadata/properties" xmlns:ns1="http://schemas.microsoft.com/sharepoint/v3" xmlns:ns3="fc0cb361-9174-40b5-a536-4c5fa0fa633b" xmlns:ns4="f1ba9ace-61ab-472a-9dce-c9c7caf3a556" targetNamespace="http://schemas.microsoft.com/office/2006/metadata/properties" ma:root="true" ma:fieldsID="25dbe7b88de7a1ae5a9c0c2c274bdfd7" ns1:_="" ns3:_="" ns4:_="">
    <xsd:import namespace="http://schemas.microsoft.com/sharepoint/v3"/>
    <xsd:import namespace="fc0cb361-9174-40b5-a536-4c5fa0fa633b"/>
    <xsd:import namespace="f1ba9ace-61ab-472a-9dce-c9c7caf3a55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1:_ip_UnifiedCompliancePolicyProperties" minOccurs="0"/>
                <xsd:element ref="ns1:_ip_UnifiedCompliancePolicyUIAction" minOccurs="0"/>
                <xsd:element ref="ns4:MediaServiceAutoTags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0cb361-9174-40b5-a536-4c5fa0fa633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ba9ace-61ab-472a-9dce-c9c7caf3a55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8" nillable="true" ma:displayName="Tags" ma:internalName="MediaServiceAutoTags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7EDE211-1BF4-43F7-B495-E48B410FF2EC}">
  <ds:schemaRefs>
    <ds:schemaRef ds:uri="http://schemas.microsoft.com/sharepoint/v3"/>
    <ds:schemaRef ds:uri="http://purl.org/dc/dcmitype/"/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f1ba9ace-61ab-472a-9dce-c9c7caf3a556"/>
    <ds:schemaRef ds:uri="fc0cb361-9174-40b5-a536-4c5fa0fa633b"/>
  </ds:schemaRefs>
</ds:datastoreItem>
</file>

<file path=customXml/itemProps2.xml><?xml version="1.0" encoding="utf-8"?>
<ds:datastoreItem xmlns:ds="http://schemas.openxmlformats.org/officeDocument/2006/customXml" ds:itemID="{A2325117-78FE-420A-A0AA-A1102362AB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c0cb361-9174-40b5-a536-4c5fa0fa633b"/>
    <ds:schemaRef ds:uri="f1ba9ace-61ab-472a-9dce-c9c7caf3a55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A31FA2C-9079-4C48-9C45-5376625E0CD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211</Words>
  <Application>Microsoft Office PowerPoint</Application>
  <PresentationFormat>On-screen Show (16:9)</PresentationFormat>
  <Paragraphs>69</Paragraphs>
  <Slides>23</Slides>
  <Notes>12</Notes>
  <HiddenSlides>0</HiddenSlides>
  <MMClips>5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Montserrat Medium</vt:lpstr>
      <vt:lpstr>Montserrat SemiBold</vt:lpstr>
      <vt:lpstr>Courier New</vt:lpstr>
      <vt:lpstr>Courier Prime</vt:lpstr>
      <vt:lpstr>Arial</vt:lpstr>
      <vt:lpstr>Heimat Presentation by Slidesgo</vt:lpstr>
      <vt:lpstr>Making the “perfect” game</vt:lpstr>
      <vt:lpstr>Contents of This Presentation</vt:lpstr>
      <vt:lpstr>Inspiration behind project</vt:lpstr>
      <vt:lpstr>Research - Sources</vt:lpstr>
      <vt:lpstr>Research</vt:lpstr>
      <vt:lpstr>Research</vt:lpstr>
      <vt:lpstr>Survey</vt:lpstr>
      <vt:lpstr>Survey - Decision</vt:lpstr>
      <vt:lpstr>Timeline - Multiplayer</vt:lpstr>
      <vt:lpstr>PowerPoint Presentation</vt:lpstr>
      <vt:lpstr>PowerPoint Presentation</vt:lpstr>
      <vt:lpstr>PowerPoint Presentation</vt:lpstr>
      <vt:lpstr>PowerPoint Presentation</vt:lpstr>
      <vt:lpstr>Timeline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Evaluation</vt:lpstr>
      <vt:lpstr>Questions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the “perfect” game</dc:title>
  <dc:creator>Sonu</dc:creator>
  <cp:lastModifiedBy>Mohammad, Raj</cp:lastModifiedBy>
  <cp:revision>8</cp:revision>
  <dcterms:modified xsi:type="dcterms:W3CDTF">2022-09-01T13:33:09Z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0x0101002C52D1C5E5E282489390966330E85007</vt:lpwstr>
  </property>
</Properties>
</file>